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3.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4.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Ex1.xml" ContentType="application/vnd.ms-office.chartex+xml"/>
  <Override PartName="/ppt/charts/style9.xml" ContentType="application/vnd.ms-office.chartstyle+xml"/>
  <Override PartName="/ppt/charts/colors9.xml" ContentType="application/vnd.ms-office.chartcolorstyle+xml"/>
  <Override PartName="/ppt/charts/chart9.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xml" ContentType="application/vnd.openxmlformats-officedocument.themeOverride+xml"/>
  <Override PartName="/ppt/charts/chart10.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2.xml" ContentType="application/vnd.openxmlformats-officedocument.themeOverride+xml"/>
  <Override PartName="/ppt/charts/chartEx2.xml" ContentType="application/vnd.ms-office.chartex+xml"/>
  <Override PartName="/ppt/charts/style12.xml" ContentType="application/vnd.ms-office.chartstyle+xml"/>
  <Override PartName="/ppt/charts/colors12.xml" ContentType="application/vnd.ms-office.chartcolorstyle+xml"/>
  <Override PartName="/ppt/charts/chartEx3.xml" ContentType="application/vnd.ms-office.chartex+xml"/>
  <Override PartName="/ppt/charts/style13.xml" ContentType="application/vnd.ms-office.chartstyle+xml"/>
  <Override PartName="/ppt/charts/colors13.xml" ContentType="application/vnd.ms-office.chartcolorstyle+xml"/>
  <Override PartName="/ppt/charts/chartEx4.xml" ContentType="application/vnd.ms-office.chartex+xml"/>
  <Override PartName="/ppt/charts/style14.xml" ContentType="application/vnd.ms-office.chartstyle+xml"/>
  <Override PartName="/ppt/charts/colors14.xml" ContentType="application/vnd.ms-office.chartcolorstyle+xml"/>
  <Override PartName="/ppt/charts/chartEx5.xml" ContentType="application/vnd.ms-office.chartex+xml"/>
  <Override PartName="/ppt/charts/style15.xml" ContentType="application/vnd.ms-office.chartstyle+xml"/>
  <Override PartName="/ppt/charts/colors15.xml" ContentType="application/vnd.ms-office.chartcolorstyle+xml"/>
  <Override PartName="/ppt/charts/chartEx6.xml" ContentType="application/vnd.ms-office.chartex+xml"/>
  <Override PartName="/ppt/charts/style16.xml" ContentType="application/vnd.ms-office.chartstyle+xml"/>
  <Override PartName="/ppt/charts/colors16.xml" ContentType="application/vnd.ms-office.chartcolorstyle+xml"/>
  <Override PartName="/ppt/charts/chartEx7.xml" ContentType="application/vnd.ms-office.chartex+xml"/>
  <Override PartName="/ppt/charts/style17.xml" ContentType="application/vnd.ms-office.chartstyle+xml"/>
  <Override PartName="/ppt/charts/colors17.xml" ContentType="application/vnd.ms-office.chartcolorstyle+xml"/>
  <Override PartName="/ppt/charts/chart11.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2.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13.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14.xml" ContentType="application/vnd.openxmlformats-officedocument.drawingml.chart+xml"/>
  <Override PartName="/ppt/charts/style21.xml" ContentType="application/vnd.ms-office.chartstyle+xml"/>
  <Override PartName="/ppt/charts/colors2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1" r:id="rId1"/>
  </p:sldMasterIdLst>
  <p:notesMasterIdLst>
    <p:notesMasterId r:id="rId23"/>
  </p:notesMasterIdLst>
  <p:sldIdLst>
    <p:sldId id="256" r:id="rId2"/>
    <p:sldId id="273" r:id="rId3"/>
    <p:sldId id="275" r:id="rId4"/>
    <p:sldId id="276" r:id="rId5"/>
    <p:sldId id="277"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0" d="100"/>
          <a:sy n="60" d="100"/>
        </p:scale>
        <p:origin x="90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D:\FSTFB\Sondage%202024\Participation%20championnat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D:\FSTFB\Sondage%202024\Sondage%20championnats%202024.xlsx" TargetMode="External"/></Relationships>
</file>

<file path=ppt/charts/_rels/chart11.xml.rels><?xml version="1.0" encoding="UTF-8" standalone="yes"?>
<Relationships xmlns="http://schemas.openxmlformats.org/package/2006/relationships"><Relationship Id="rId3" Type="http://schemas.openxmlformats.org/officeDocument/2006/relationships/oleObject" Target="file:///D:\FSTFB\Sondage%202024\Sondage%20championnats%202024.xlsx" TargetMode="External"/><Relationship Id="rId2" Type="http://schemas.microsoft.com/office/2011/relationships/chartColorStyle" Target="colors18.xml"/><Relationship Id="rId1" Type="http://schemas.microsoft.com/office/2011/relationships/chartStyle" Target="style18.xml"/></Relationships>
</file>

<file path=ppt/charts/_rels/chart12.xml.rels><?xml version="1.0" encoding="UTF-8" standalone="yes"?>
<Relationships xmlns="http://schemas.openxmlformats.org/package/2006/relationships"><Relationship Id="rId3" Type="http://schemas.openxmlformats.org/officeDocument/2006/relationships/oleObject" Target="file:///D:\FSTFB\Sondage%202024\Sondage%20championnats%202024.xlsx" TargetMode="External"/><Relationship Id="rId2" Type="http://schemas.microsoft.com/office/2011/relationships/chartColorStyle" Target="colors19.xml"/><Relationship Id="rId1" Type="http://schemas.microsoft.com/office/2011/relationships/chartStyle" Target="style19.xml"/></Relationships>
</file>

<file path=ppt/charts/_rels/chart13.xml.rels><?xml version="1.0" encoding="UTF-8" standalone="yes"?>
<Relationships xmlns="http://schemas.openxmlformats.org/package/2006/relationships"><Relationship Id="rId3" Type="http://schemas.openxmlformats.org/officeDocument/2006/relationships/oleObject" Target="file:///D:\FSTFB\Sondage%202024\Sondage%20championnats%202024.xlsx" TargetMode="External"/><Relationship Id="rId2" Type="http://schemas.microsoft.com/office/2011/relationships/chartColorStyle" Target="colors20.xml"/><Relationship Id="rId1" Type="http://schemas.microsoft.com/office/2011/relationships/chartStyle" Target="style20.xml"/></Relationships>
</file>

<file path=ppt/charts/_rels/chart14.xml.rels><?xml version="1.0" encoding="UTF-8" standalone="yes"?>
<Relationships xmlns="http://schemas.openxmlformats.org/package/2006/relationships"><Relationship Id="rId3" Type="http://schemas.openxmlformats.org/officeDocument/2006/relationships/oleObject" Target="file:///D:\FSTFB\Sondage%202024\Sondage%20championnats%202024.xlsx" TargetMode="External"/><Relationship Id="rId2" Type="http://schemas.microsoft.com/office/2011/relationships/chartColorStyle" Target="colors21.xml"/><Relationship Id="rId1" Type="http://schemas.microsoft.com/office/2011/relationships/chartStyle" Target="style21.xml"/></Relationships>
</file>

<file path=ppt/charts/_rels/chart2.xml.rels><?xml version="1.0" encoding="UTF-8" standalone="yes"?>
<Relationships xmlns="http://schemas.openxmlformats.org/package/2006/relationships"><Relationship Id="rId3" Type="http://schemas.openxmlformats.org/officeDocument/2006/relationships/oleObject" Target="file:///D:\FSTFB\Sondage%202024\Participation%20championnat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FSTFB\Sondage%202024\Participation%20championnat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FSTFB\Sondage%202024\Participation%20championnat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FSTFB\Sondage%202024\Participation%20championnat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FSTFB\Sondage%202024\Participation%20championnat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D:\FSTFB\Sondage%202024\Participation%20championnat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D:\FSTFB\Sondage%202024\Sondage%20championnats%202024.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D:\FSTFB\Sondage%202024\Sondage%20championnats%202024.xlsx" TargetMode="External"/></Relationships>
</file>

<file path=ppt/charts/_rels/chartEx1.xml.rels><?xml version="1.0" encoding="UTF-8" standalone="yes"?>
<Relationships xmlns="http://schemas.openxmlformats.org/package/2006/relationships"><Relationship Id="rId3" Type="http://schemas.microsoft.com/office/2011/relationships/chartColorStyle" Target="colors9.xml"/><Relationship Id="rId2" Type="http://schemas.microsoft.com/office/2011/relationships/chartStyle" Target="style9.xml"/><Relationship Id="rId1" Type="http://schemas.openxmlformats.org/officeDocument/2006/relationships/oleObject" Target="file:///D:\FSTFB\Sondage%202024\Sondage%20championnats%202024.xlsx"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12.xml"/><Relationship Id="rId2" Type="http://schemas.microsoft.com/office/2011/relationships/chartStyle" Target="style12.xml"/><Relationship Id="rId1" Type="http://schemas.openxmlformats.org/officeDocument/2006/relationships/oleObject" Target="file:///D:\FSTFB\Sondage%202024\Sondage%20championnats%202024.xlsx" TargetMode="External"/></Relationships>
</file>

<file path=ppt/charts/_rels/chartEx3.xml.rels><?xml version="1.0" encoding="UTF-8" standalone="yes"?>
<Relationships xmlns="http://schemas.openxmlformats.org/package/2006/relationships"><Relationship Id="rId3" Type="http://schemas.microsoft.com/office/2011/relationships/chartColorStyle" Target="colors13.xml"/><Relationship Id="rId2" Type="http://schemas.microsoft.com/office/2011/relationships/chartStyle" Target="style13.xml"/><Relationship Id="rId1" Type="http://schemas.openxmlformats.org/officeDocument/2006/relationships/oleObject" Target="file:///D:\FSTFB\Sondage%202024\Sondage%20championnats%202024.xlsx" TargetMode="External"/></Relationships>
</file>

<file path=ppt/charts/_rels/chartEx4.xml.rels><?xml version="1.0" encoding="UTF-8" standalone="yes"?>
<Relationships xmlns="http://schemas.openxmlformats.org/package/2006/relationships"><Relationship Id="rId3" Type="http://schemas.microsoft.com/office/2011/relationships/chartColorStyle" Target="colors14.xml"/><Relationship Id="rId2" Type="http://schemas.microsoft.com/office/2011/relationships/chartStyle" Target="style14.xml"/><Relationship Id="rId1" Type="http://schemas.openxmlformats.org/officeDocument/2006/relationships/oleObject" Target="file:///D:\FSTFB\Sondage%202024\Sondage%20championnats%202024.xlsx" TargetMode="External"/></Relationships>
</file>

<file path=ppt/charts/_rels/chartEx5.xml.rels><?xml version="1.0" encoding="UTF-8" standalone="yes"?>
<Relationships xmlns="http://schemas.openxmlformats.org/package/2006/relationships"><Relationship Id="rId3" Type="http://schemas.microsoft.com/office/2011/relationships/chartColorStyle" Target="colors15.xml"/><Relationship Id="rId2" Type="http://schemas.microsoft.com/office/2011/relationships/chartStyle" Target="style15.xml"/><Relationship Id="rId1" Type="http://schemas.openxmlformats.org/officeDocument/2006/relationships/oleObject" Target="file:///D:\FSTFB\Sondage%202024\Sondage%20championnats%202024.xlsx" TargetMode="External"/></Relationships>
</file>

<file path=ppt/charts/_rels/chartEx6.xml.rels><?xml version="1.0" encoding="UTF-8" standalone="yes"?>
<Relationships xmlns="http://schemas.openxmlformats.org/package/2006/relationships"><Relationship Id="rId3" Type="http://schemas.microsoft.com/office/2011/relationships/chartColorStyle" Target="colors16.xml"/><Relationship Id="rId2" Type="http://schemas.microsoft.com/office/2011/relationships/chartStyle" Target="style16.xml"/><Relationship Id="rId1" Type="http://schemas.openxmlformats.org/officeDocument/2006/relationships/oleObject" Target="file:///D:\FSTFB\Sondage%202024\Sondage%20championnats%202024.xlsx" TargetMode="External"/></Relationships>
</file>

<file path=ppt/charts/_rels/chartEx7.xml.rels><?xml version="1.0" encoding="UTF-8" standalone="yes"?>
<Relationships xmlns="http://schemas.openxmlformats.org/package/2006/relationships"><Relationship Id="rId3" Type="http://schemas.microsoft.com/office/2011/relationships/chartColorStyle" Target="colors17.xml"/><Relationship Id="rId2" Type="http://schemas.microsoft.com/office/2011/relationships/chartStyle" Target="style17.xml"/><Relationship Id="rId1" Type="http://schemas.openxmlformats.org/officeDocument/2006/relationships/oleObject" Target="file:///D:\FSTFB\Sondage%202024\Sondage%20championnats%20202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800" dirty="0"/>
              <a:t>Nb participants / an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Feuil1!$L$4:$T$4</c:f>
              <c:numCache>
                <c:formatCode>General</c:formatCode>
                <c:ptCount val="9"/>
                <c:pt idx="0">
                  <c:v>2014</c:v>
                </c:pt>
                <c:pt idx="1">
                  <c:v>2015</c:v>
                </c:pt>
                <c:pt idx="2">
                  <c:v>2016</c:v>
                </c:pt>
                <c:pt idx="3">
                  <c:v>2017</c:v>
                </c:pt>
                <c:pt idx="4">
                  <c:v>2018</c:v>
                </c:pt>
                <c:pt idx="5">
                  <c:v>2019</c:v>
                </c:pt>
                <c:pt idx="6">
                  <c:v>2022</c:v>
                </c:pt>
                <c:pt idx="7">
                  <c:v>2023</c:v>
                </c:pt>
                <c:pt idx="8">
                  <c:v>2024</c:v>
                </c:pt>
              </c:numCache>
            </c:numRef>
          </c:cat>
          <c:val>
            <c:numRef>
              <c:f>Feuil1!$L$5:$T$5</c:f>
              <c:numCache>
                <c:formatCode>General</c:formatCode>
                <c:ptCount val="9"/>
                <c:pt idx="0">
                  <c:v>320</c:v>
                </c:pt>
                <c:pt idx="1">
                  <c:v>381</c:v>
                </c:pt>
                <c:pt idx="2">
                  <c:v>382</c:v>
                </c:pt>
                <c:pt idx="3">
                  <c:v>377</c:v>
                </c:pt>
                <c:pt idx="4">
                  <c:v>372</c:v>
                </c:pt>
                <c:pt idx="5">
                  <c:v>342</c:v>
                </c:pt>
                <c:pt idx="6">
                  <c:v>294</c:v>
                </c:pt>
                <c:pt idx="7">
                  <c:v>250</c:v>
                </c:pt>
                <c:pt idx="8">
                  <c:v>210</c:v>
                </c:pt>
              </c:numCache>
            </c:numRef>
          </c:val>
          <c:extLst>
            <c:ext xmlns:c16="http://schemas.microsoft.com/office/drawing/2014/chart" uri="{C3380CC4-5D6E-409C-BE32-E72D297353CC}">
              <c16:uniqueId val="{00000000-3143-4602-93AC-0E3B8117CF93}"/>
            </c:ext>
          </c:extLst>
        </c:ser>
        <c:dLbls>
          <c:showLegendKey val="0"/>
          <c:showVal val="0"/>
          <c:showCatName val="0"/>
          <c:showSerName val="0"/>
          <c:showPercent val="0"/>
          <c:showBubbleSize val="0"/>
        </c:dLbls>
        <c:gapWidth val="219"/>
        <c:overlap val="-27"/>
        <c:axId val="231304799"/>
        <c:axId val="231300479"/>
      </c:barChart>
      <c:catAx>
        <c:axId val="2313047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31300479"/>
        <c:crosses val="autoZero"/>
        <c:auto val="1"/>
        <c:lblAlgn val="ctr"/>
        <c:lblOffset val="100"/>
        <c:noMultiLvlLbl val="0"/>
      </c:catAx>
      <c:valAx>
        <c:axId val="2313004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23130479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fr-FR" dirty="0"/>
              <a:t>Participations</a:t>
            </a:r>
            <a:r>
              <a:rPr lang="fr-FR" baseline="0" dirty="0"/>
              <a:t> antérieures</a:t>
            </a:r>
            <a:endParaRPr lang="fr-FR" dirty="0"/>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fr-FR"/>
        </a:p>
      </c:txPr>
    </c:title>
    <c:autoTitleDeleted val="0"/>
    <c:plotArea>
      <c:layout/>
      <c:doughnut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21E9-42FA-8D81-B83E72164AD9}"/>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21E9-42FA-8D81-B83E72164AD9}"/>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21E9-42FA-8D81-B83E72164AD9}"/>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fr-FR"/>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Participations!$G$1:$I$1</c:f>
              <c:strCache>
                <c:ptCount val="3"/>
                <c:pt idx="0">
                  <c:v>Provincial</c:v>
                </c:pt>
                <c:pt idx="1">
                  <c:v>Régionnal</c:v>
                </c:pt>
                <c:pt idx="2">
                  <c:v>National</c:v>
                </c:pt>
              </c:strCache>
            </c:strRef>
          </c:cat>
          <c:val>
            <c:numRef>
              <c:f>Participations!$G$3:$I$3</c:f>
              <c:numCache>
                <c:formatCode>0.00%</c:formatCode>
                <c:ptCount val="3"/>
                <c:pt idx="0">
                  <c:v>0.55882352941176472</c:v>
                </c:pt>
                <c:pt idx="1">
                  <c:v>0.55882352941176472</c:v>
                </c:pt>
                <c:pt idx="2">
                  <c:v>0.20588235294117646</c:v>
                </c:pt>
              </c:numCache>
            </c:numRef>
          </c:val>
          <c:extLst>
            <c:ext xmlns:c16="http://schemas.microsoft.com/office/drawing/2014/chart" uri="{C3380CC4-5D6E-409C-BE32-E72D297353CC}">
              <c16:uniqueId val="{00000006-21E9-42FA-8D81-B83E72164AD9}"/>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r"/>
      <c:layout>
        <c:manualLayout>
          <c:xMode val="edge"/>
          <c:yMode val="edge"/>
          <c:x val="0.69717312656959152"/>
          <c:y val="0.37500018919482619"/>
          <c:w val="0.20037599383179377"/>
          <c:h val="0.29219248954055321"/>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600" b="0" i="0" u="none" strike="noStrike" kern="1200" baseline="0">
              <a:solidFill>
                <a:schemeClr val="dk1">
                  <a:lumMod val="75000"/>
                  <a:lumOff val="2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fr-FR"/>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noFill/>
            <a:ln w="25400" cap="flat" cmpd="sng" algn="ctr">
              <a:solidFill>
                <a:schemeClr val="accent1"/>
              </a:solidFill>
              <a:miter lim="800000"/>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2">
                        <a:lumMod val="50000"/>
                      </a:schemeClr>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Motivations!$A$1:$E$1</c:f>
              <c:strCache>
                <c:ptCount val="5"/>
                <c:pt idx="0">
                  <c:v>J'aime me mesurer à d'autres athlètes et me 
dépasser.</c:v>
                </c:pt>
                <c:pt idx="1">
                  <c:v>Un moyen de progresser dans ma discipline et de me fixer des objectifs.</c:v>
                </c:pt>
                <c:pt idx="2">
                  <c:v>C'est le plaisir de pratiquer mon sport favori dans un cadre réglementé et sécurisé</c:v>
                </c:pt>
                <c:pt idx="3">
                  <c:v>C'est une façon de valoriser le fair-play et l'éthique sportive</c:v>
                </c:pt>
                <c:pt idx="4">
                  <c:v>J’aime rencontrer d’autres tireurs dans d’autres clubs</c:v>
                </c:pt>
              </c:strCache>
            </c:strRef>
          </c:cat>
          <c:val>
            <c:numRef>
              <c:f>Motivations!$A$3:$E$3</c:f>
              <c:numCache>
                <c:formatCode>0.00%</c:formatCode>
                <c:ptCount val="5"/>
                <c:pt idx="0">
                  <c:v>0.20253164556962025</c:v>
                </c:pt>
                <c:pt idx="1">
                  <c:v>0.25316455696202533</c:v>
                </c:pt>
                <c:pt idx="2">
                  <c:v>0.25316455696202533</c:v>
                </c:pt>
                <c:pt idx="3">
                  <c:v>7.5949367088607597E-2</c:v>
                </c:pt>
                <c:pt idx="4">
                  <c:v>0.21518987341772153</c:v>
                </c:pt>
              </c:numCache>
            </c:numRef>
          </c:val>
          <c:extLst>
            <c:ext xmlns:c16="http://schemas.microsoft.com/office/drawing/2014/chart" uri="{C3380CC4-5D6E-409C-BE32-E72D297353CC}">
              <c16:uniqueId val="{00000000-24CB-4176-ABAC-BB25CF230FB9}"/>
            </c:ext>
          </c:extLst>
        </c:ser>
        <c:dLbls>
          <c:dLblPos val="inEnd"/>
          <c:showLegendKey val="0"/>
          <c:showVal val="1"/>
          <c:showCatName val="0"/>
          <c:showSerName val="0"/>
          <c:showPercent val="0"/>
          <c:showBubbleSize val="0"/>
        </c:dLbls>
        <c:gapWidth val="227"/>
        <c:overlap val="-48"/>
        <c:axId val="551284192"/>
        <c:axId val="551283232"/>
      </c:barChart>
      <c:catAx>
        <c:axId val="551284192"/>
        <c:scaling>
          <c:orientation val="minMax"/>
        </c:scaling>
        <c:delete val="0"/>
        <c:axPos val="l"/>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2">
                    <a:lumMod val="75000"/>
                  </a:schemeClr>
                </a:solidFill>
                <a:latin typeface="+mn-lt"/>
                <a:ea typeface="+mn-ea"/>
                <a:cs typeface="+mn-cs"/>
              </a:defRPr>
            </a:pPr>
            <a:endParaRPr lang="fr-FR"/>
          </a:p>
        </c:txPr>
        <c:crossAx val="551283232"/>
        <c:crosses val="autoZero"/>
        <c:auto val="1"/>
        <c:lblAlgn val="ctr"/>
        <c:lblOffset val="100"/>
        <c:noMultiLvlLbl val="0"/>
      </c:catAx>
      <c:valAx>
        <c:axId val="551283232"/>
        <c:scaling>
          <c:orientation val="minMax"/>
        </c:scaling>
        <c:delete val="0"/>
        <c:axPos val="b"/>
        <c:numFmt formatCode="0.00%" sourceLinked="1"/>
        <c:majorTickMark val="none"/>
        <c:minorTickMark val="none"/>
        <c:tickLblPos val="nextTo"/>
        <c:spPr>
          <a:noFill/>
          <a:ln w="9525">
            <a:solidFill>
              <a:schemeClr val="tx1">
                <a:lumMod val="15000"/>
                <a:lumOff val="85000"/>
              </a:schemeClr>
            </a:solid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fr-FR"/>
          </a:p>
        </c:txPr>
        <c:crossAx val="5512841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noFill/>
            <a:ln w="25400" cap="flat" cmpd="sng" algn="ctr">
              <a:solidFill>
                <a:schemeClr val="accent1"/>
              </a:solidFill>
              <a:miter lim="800000"/>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2">
                        <a:lumMod val="10000"/>
                      </a:schemeClr>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'Motivations 2'!$A$1:$D$1</c:f>
              <c:strCache>
                <c:ptCount val="4"/>
                <c:pt idx="0">
                  <c:v>L'occasion de renforcer l'esprit d'équipe et la solidarité</c:v>
                </c:pt>
                <c:pt idx="1">
                  <c:v>Satisfaction lorsque je réussis à atteindre mes objectifs personnels</c:v>
                </c:pt>
                <c:pt idx="2">
                  <c:v>Pour leur intensité</c:v>
                </c:pt>
                <c:pt idx="3">
                  <c:v>Pour leur diversité</c:v>
                </c:pt>
              </c:strCache>
            </c:strRef>
          </c:cat>
          <c:val>
            <c:numRef>
              <c:f>'Motivations 2'!$A$3:$D$3</c:f>
              <c:numCache>
                <c:formatCode>0.00%</c:formatCode>
                <c:ptCount val="4"/>
                <c:pt idx="0">
                  <c:v>0.375</c:v>
                </c:pt>
                <c:pt idx="1">
                  <c:v>0.4642857142857143</c:v>
                </c:pt>
                <c:pt idx="2">
                  <c:v>5.3571428571428568E-2</c:v>
                </c:pt>
                <c:pt idx="3">
                  <c:v>0.10714285714285714</c:v>
                </c:pt>
              </c:numCache>
            </c:numRef>
          </c:val>
          <c:extLst>
            <c:ext xmlns:c16="http://schemas.microsoft.com/office/drawing/2014/chart" uri="{C3380CC4-5D6E-409C-BE32-E72D297353CC}">
              <c16:uniqueId val="{00000000-FF9B-4917-B0C5-BD9ED0DD70B4}"/>
            </c:ext>
          </c:extLst>
        </c:ser>
        <c:dLbls>
          <c:dLblPos val="inEnd"/>
          <c:showLegendKey val="0"/>
          <c:showVal val="1"/>
          <c:showCatName val="0"/>
          <c:showSerName val="0"/>
          <c:showPercent val="0"/>
          <c:showBubbleSize val="0"/>
        </c:dLbls>
        <c:gapWidth val="227"/>
        <c:overlap val="-48"/>
        <c:axId val="730238176"/>
        <c:axId val="649522336"/>
      </c:barChart>
      <c:catAx>
        <c:axId val="730238176"/>
        <c:scaling>
          <c:orientation val="minMax"/>
        </c:scaling>
        <c:delete val="0"/>
        <c:axPos val="l"/>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2">
                    <a:lumMod val="50000"/>
                  </a:schemeClr>
                </a:solidFill>
                <a:latin typeface="+mn-lt"/>
                <a:ea typeface="+mn-ea"/>
                <a:cs typeface="+mn-cs"/>
              </a:defRPr>
            </a:pPr>
            <a:endParaRPr lang="fr-FR"/>
          </a:p>
        </c:txPr>
        <c:crossAx val="649522336"/>
        <c:crosses val="autoZero"/>
        <c:auto val="1"/>
        <c:lblAlgn val="ctr"/>
        <c:lblOffset val="100"/>
        <c:noMultiLvlLbl val="0"/>
      </c:catAx>
      <c:valAx>
        <c:axId val="649522336"/>
        <c:scaling>
          <c:orientation val="minMax"/>
        </c:scaling>
        <c:delete val="0"/>
        <c:axPos val="b"/>
        <c:numFmt formatCode="0.00%" sourceLinked="1"/>
        <c:majorTickMark val="none"/>
        <c:minorTickMark val="none"/>
        <c:tickLblPos val="nextTo"/>
        <c:spPr>
          <a:noFill/>
          <a:ln w="9525">
            <a:solidFill>
              <a:schemeClr val="tx1">
                <a:lumMod val="15000"/>
                <a:lumOff val="85000"/>
              </a:schemeClr>
            </a:solid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fr-FR"/>
          </a:p>
        </c:txPr>
        <c:crossAx val="7302381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noFill/>
            <a:ln w="25400" cap="flat" cmpd="sng" algn="ctr">
              <a:solidFill>
                <a:schemeClr val="accent1"/>
              </a:solidFill>
              <a:miter lim="800000"/>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2">
                        <a:lumMod val="50000"/>
                      </a:schemeClr>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Feuil10!$A$1:$E$1</c:f>
              <c:strCache>
                <c:ptCount val="5"/>
                <c:pt idx="0">
                  <c:v>Affichage dans mon club</c:v>
                </c:pt>
                <c:pt idx="1">
                  <c:v>Affichage sur le site provincial (www.fstfb.be)</c:v>
                </c:pt>
                <c:pt idx="2">
                  <c:v>Système d’enregistrement sur le site provincial</c:v>
                </c:pt>
                <c:pt idx="3">
                  <c:v>E-mail général aux tireurs</c:v>
                </c:pt>
                <c:pt idx="4">
                  <c:v>Réseaux sociaux</c:v>
                </c:pt>
              </c:strCache>
            </c:strRef>
          </c:cat>
          <c:val>
            <c:numRef>
              <c:f>Feuil10!$A$3:$E$3</c:f>
              <c:numCache>
                <c:formatCode>0.00%</c:formatCode>
                <c:ptCount val="5"/>
                <c:pt idx="0">
                  <c:v>0.15151515151515152</c:v>
                </c:pt>
                <c:pt idx="1">
                  <c:v>0.21212121212121213</c:v>
                </c:pt>
                <c:pt idx="2">
                  <c:v>9.0909090909090912E-2</c:v>
                </c:pt>
                <c:pt idx="3">
                  <c:v>0.54545454545454541</c:v>
                </c:pt>
                <c:pt idx="4">
                  <c:v>0</c:v>
                </c:pt>
              </c:numCache>
            </c:numRef>
          </c:val>
          <c:extLst>
            <c:ext xmlns:c16="http://schemas.microsoft.com/office/drawing/2014/chart" uri="{C3380CC4-5D6E-409C-BE32-E72D297353CC}">
              <c16:uniqueId val="{00000000-DD06-499A-AD18-910A8DB8736F}"/>
            </c:ext>
          </c:extLst>
        </c:ser>
        <c:dLbls>
          <c:dLblPos val="inEnd"/>
          <c:showLegendKey val="0"/>
          <c:showVal val="1"/>
          <c:showCatName val="0"/>
          <c:showSerName val="0"/>
          <c:showPercent val="0"/>
          <c:showBubbleSize val="0"/>
        </c:dLbls>
        <c:gapWidth val="227"/>
        <c:overlap val="-48"/>
        <c:axId val="541872720"/>
        <c:axId val="541870800"/>
      </c:barChart>
      <c:catAx>
        <c:axId val="541872720"/>
        <c:scaling>
          <c:orientation val="minMax"/>
        </c:scaling>
        <c:delete val="0"/>
        <c:axPos val="l"/>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2">
                    <a:lumMod val="50000"/>
                  </a:schemeClr>
                </a:solidFill>
                <a:latin typeface="+mn-lt"/>
                <a:ea typeface="+mn-ea"/>
                <a:cs typeface="+mn-cs"/>
              </a:defRPr>
            </a:pPr>
            <a:endParaRPr lang="fr-FR"/>
          </a:p>
        </c:txPr>
        <c:crossAx val="541870800"/>
        <c:crosses val="autoZero"/>
        <c:auto val="1"/>
        <c:lblAlgn val="ctr"/>
        <c:lblOffset val="100"/>
        <c:noMultiLvlLbl val="0"/>
      </c:catAx>
      <c:valAx>
        <c:axId val="541870800"/>
        <c:scaling>
          <c:orientation val="minMax"/>
        </c:scaling>
        <c:delete val="0"/>
        <c:axPos val="b"/>
        <c:numFmt formatCode="0.00%" sourceLinked="1"/>
        <c:majorTickMark val="none"/>
        <c:minorTickMark val="none"/>
        <c:tickLblPos val="nextTo"/>
        <c:spPr>
          <a:noFill/>
          <a:ln w="9525">
            <a:solidFill>
              <a:schemeClr val="tx1">
                <a:lumMod val="15000"/>
                <a:lumOff val="85000"/>
              </a:schemeClr>
            </a:solid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fr-FR"/>
          </a:p>
        </c:txPr>
        <c:crossAx val="5418727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noFill/>
            <a:ln w="25400" cap="flat" cmpd="sng" algn="ctr">
              <a:solidFill>
                <a:schemeClr val="accent1"/>
              </a:solidFill>
              <a:miter lim="800000"/>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2">
                        <a:lumMod val="50000"/>
                      </a:schemeClr>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'Non participation'!$A$1:$F$1</c:f>
              <c:strCache>
                <c:ptCount val="6"/>
                <c:pt idx="0">
                  <c:v>Obligations professionnelles</c:v>
                </c:pt>
                <c:pt idx="1">
                  <c:v>Vie familiale</c:v>
                </c:pt>
                <c:pt idx="2">
                  <c:v>Coût de participation</c:v>
                </c:pt>
                <c:pt idx="3">
                  <c:v>Difficultés de déplacement</c:v>
                </c:pt>
                <c:pt idx="4">
                  <c:v>Conflits d'horaire</c:v>
                </c:pt>
                <c:pt idx="5">
                  <c:v>Je n'aime pas la compétition</c:v>
                </c:pt>
              </c:strCache>
            </c:strRef>
          </c:cat>
          <c:val>
            <c:numRef>
              <c:f>'Non participation'!$A$3:$F$3</c:f>
              <c:numCache>
                <c:formatCode>0.00%</c:formatCode>
                <c:ptCount val="6"/>
                <c:pt idx="0">
                  <c:v>0.234375</c:v>
                </c:pt>
                <c:pt idx="1">
                  <c:v>0.234375</c:v>
                </c:pt>
                <c:pt idx="2">
                  <c:v>3.125E-2</c:v>
                </c:pt>
                <c:pt idx="3">
                  <c:v>6.25E-2</c:v>
                </c:pt>
                <c:pt idx="4">
                  <c:v>3.125E-2</c:v>
                </c:pt>
                <c:pt idx="5">
                  <c:v>0.40625</c:v>
                </c:pt>
              </c:numCache>
            </c:numRef>
          </c:val>
          <c:extLst>
            <c:ext xmlns:c16="http://schemas.microsoft.com/office/drawing/2014/chart" uri="{C3380CC4-5D6E-409C-BE32-E72D297353CC}">
              <c16:uniqueId val="{00000000-5F80-453C-85F9-E3DD0D751E72}"/>
            </c:ext>
          </c:extLst>
        </c:ser>
        <c:dLbls>
          <c:dLblPos val="inEnd"/>
          <c:showLegendKey val="0"/>
          <c:showVal val="1"/>
          <c:showCatName val="0"/>
          <c:showSerName val="0"/>
          <c:showPercent val="0"/>
          <c:showBubbleSize val="0"/>
        </c:dLbls>
        <c:gapWidth val="227"/>
        <c:overlap val="-48"/>
        <c:axId val="643665296"/>
        <c:axId val="643664336"/>
      </c:barChart>
      <c:catAx>
        <c:axId val="643665296"/>
        <c:scaling>
          <c:orientation val="minMax"/>
        </c:scaling>
        <c:delete val="0"/>
        <c:axPos val="l"/>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2">
                    <a:lumMod val="50000"/>
                  </a:schemeClr>
                </a:solidFill>
                <a:latin typeface="+mn-lt"/>
                <a:ea typeface="+mn-ea"/>
                <a:cs typeface="+mn-cs"/>
              </a:defRPr>
            </a:pPr>
            <a:endParaRPr lang="fr-FR"/>
          </a:p>
        </c:txPr>
        <c:crossAx val="643664336"/>
        <c:crosses val="autoZero"/>
        <c:auto val="1"/>
        <c:lblAlgn val="ctr"/>
        <c:lblOffset val="100"/>
        <c:noMultiLvlLbl val="0"/>
      </c:catAx>
      <c:valAx>
        <c:axId val="643664336"/>
        <c:scaling>
          <c:orientation val="minMax"/>
        </c:scaling>
        <c:delete val="0"/>
        <c:axPos val="b"/>
        <c:numFmt formatCode="0.00%" sourceLinked="1"/>
        <c:majorTickMark val="none"/>
        <c:minorTickMark val="none"/>
        <c:tickLblPos val="nextTo"/>
        <c:spPr>
          <a:noFill/>
          <a:ln w="9525">
            <a:solidFill>
              <a:schemeClr val="tx1">
                <a:lumMod val="15000"/>
                <a:lumOff val="85000"/>
              </a:schemeClr>
            </a:solid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fr-FR"/>
          </a:p>
        </c:txPr>
        <c:crossAx val="6436652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800" dirty="0"/>
              <a:t>Nb participant / an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dLbls>
          <c:showLegendKey val="0"/>
          <c:showVal val="0"/>
          <c:showCatName val="0"/>
          <c:showSerName val="0"/>
          <c:showPercent val="0"/>
          <c:showBubbleSize val="0"/>
        </c:dLbls>
        <c:gapWidth val="219"/>
        <c:overlap val="-27"/>
        <c:axId val="231304799"/>
        <c:axId val="231300479"/>
      </c:barChart>
      <c:catAx>
        <c:axId val="2313047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31300479"/>
        <c:crosses val="autoZero"/>
        <c:auto val="1"/>
        <c:lblAlgn val="ctr"/>
        <c:lblOffset val="100"/>
        <c:noMultiLvlLbl val="0"/>
      </c:catAx>
      <c:valAx>
        <c:axId val="2313004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23130479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fr-FR" dirty="0"/>
              <a:t>Discipline à air</a:t>
            </a:r>
          </a:p>
        </c:rich>
      </c:tx>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fr-FR"/>
        </a:p>
      </c:txPr>
    </c:title>
    <c:autoTitleDeleted val="0"/>
    <c:plotArea>
      <c:layout/>
      <c:lineChart>
        <c:grouping val="standard"/>
        <c:varyColors val="0"/>
        <c:ser>
          <c:idx val="31"/>
          <c:order val="6"/>
          <c:tx>
            <c:strRef>
              <c:f>Feuil2!$A$8</c:f>
              <c:strCache>
                <c:ptCount val="1"/>
                <c:pt idx="0">
                  <c:v>8</c:v>
                </c:pt>
              </c:strCache>
            </c:strRef>
          </c:tx>
          <c:spPr>
            <a:ln w="34925" cap="rnd">
              <a:solidFill>
                <a:schemeClr val="accent2">
                  <a:lumMod val="50000"/>
                </a:schemeClr>
              </a:solidFill>
              <a:round/>
            </a:ln>
            <a:effectLst>
              <a:outerShdw blurRad="57150" dist="19050" dir="5400000" algn="ctr" rotWithShape="0">
                <a:srgbClr val="000000">
                  <a:alpha val="63000"/>
                </a:srgbClr>
              </a:outerShdw>
            </a:effectLst>
          </c:spPr>
          <c:marker>
            <c:symbol val="none"/>
          </c:marker>
          <c:cat>
            <c:strRef>
              <c:f>Feuil2!$B$1:$K$1</c:f>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f>Feuil2!$B$8:$K$8</c:f>
              <c:numCache>
                <c:formatCode>General</c:formatCode>
                <c:ptCount val="10"/>
                <c:pt idx="0">
                  <c:v>8</c:v>
                </c:pt>
                <c:pt idx="1">
                  <c:v>7</c:v>
                </c:pt>
                <c:pt idx="2">
                  <c:v>9</c:v>
                </c:pt>
                <c:pt idx="3">
                  <c:v>5</c:v>
                </c:pt>
                <c:pt idx="4">
                  <c:v>5</c:v>
                </c:pt>
                <c:pt idx="5">
                  <c:v>8</c:v>
                </c:pt>
                <c:pt idx="6">
                  <c:v>8</c:v>
                </c:pt>
                <c:pt idx="7">
                  <c:v>6</c:v>
                </c:pt>
                <c:pt idx="8">
                  <c:v>7</c:v>
                </c:pt>
                <c:pt idx="9">
                  <c:v>8</c:v>
                </c:pt>
              </c:numCache>
            </c:numRef>
          </c:val>
          <c:smooth val="0"/>
          <c:extLst>
            <c:ext xmlns:c16="http://schemas.microsoft.com/office/drawing/2014/chart" uri="{C3380CC4-5D6E-409C-BE32-E72D297353CC}">
              <c16:uniqueId val="{00000000-4EA4-4C6F-8BCD-81EC90981537}"/>
            </c:ext>
          </c:extLst>
        </c:ser>
        <c:ser>
          <c:idx val="32"/>
          <c:order val="7"/>
          <c:tx>
            <c:strRef>
              <c:f>Feuil2!$A$9</c:f>
              <c:strCache>
                <c:ptCount val="1"/>
                <c:pt idx="0">
                  <c:v>9</c:v>
                </c:pt>
              </c:strCache>
            </c:strRef>
          </c:tx>
          <c:spPr>
            <a:ln w="34925" cap="rnd">
              <a:solidFill>
                <a:schemeClr val="accent3">
                  <a:lumMod val="50000"/>
                </a:schemeClr>
              </a:solidFill>
              <a:round/>
            </a:ln>
            <a:effectLst>
              <a:outerShdw blurRad="57150" dist="19050" dir="5400000" algn="ctr" rotWithShape="0">
                <a:srgbClr val="000000">
                  <a:alpha val="63000"/>
                </a:srgbClr>
              </a:outerShdw>
            </a:effectLst>
          </c:spPr>
          <c:marker>
            <c:symbol val="none"/>
          </c:marker>
          <c:cat>
            <c:strRef>
              <c:f>Feuil2!$B$1:$K$1</c:f>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f>Feuil2!$B$9:$K$9</c:f>
              <c:numCache>
                <c:formatCode>General</c:formatCode>
                <c:ptCount val="10"/>
                <c:pt idx="0">
                  <c:v>12</c:v>
                </c:pt>
                <c:pt idx="1">
                  <c:v>15</c:v>
                </c:pt>
                <c:pt idx="2">
                  <c:v>12</c:v>
                </c:pt>
                <c:pt idx="3">
                  <c:v>10</c:v>
                </c:pt>
                <c:pt idx="4">
                  <c:v>10</c:v>
                </c:pt>
                <c:pt idx="5">
                  <c:v>7</c:v>
                </c:pt>
                <c:pt idx="6">
                  <c:v>12</c:v>
                </c:pt>
                <c:pt idx="7">
                  <c:v>6</c:v>
                </c:pt>
                <c:pt idx="8">
                  <c:v>8</c:v>
                </c:pt>
                <c:pt idx="9">
                  <c:v>3</c:v>
                </c:pt>
              </c:numCache>
            </c:numRef>
          </c:val>
          <c:smooth val="0"/>
          <c:extLst>
            <c:ext xmlns:c16="http://schemas.microsoft.com/office/drawing/2014/chart" uri="{C3380CC4-5D6E-409C-BE32-E72D297353CC}">
              <c16:uniqueId val="{00000001-4EA4-4C6F-8BCD-81EC90981537}"/>
            </c:ext>
          </c:extLst>
        </c:ser>
        <c:ser>
          <c:idx val="34"/>
          <c:order val="9"/>
          <c:tx>
            <c:strRef>
              <c:f>Feuil2!$A$11</c:f>
              <c:strCache>
                <c:ptCount val="1"/>
                <c:pt idx="0">
                  <c:v>11</c:v>
                </c:pt>
              </c:strCache>
            </c:strRef>
          </c:tx>
          <c:spPr>
            <a:ln w="34925" cap="rnd">
              <a:solidFill>
                <a:schemeClr val="accent5">
                  <a:lumMod val="50000"/>
                </a:schemeClr>
              </a:solidFill>
              <a:round/>
            </a:ln>
            <a:effectLst>
              <a:outerShdw blurRad="57150" dist="19050" dir="5400000" algn="ctr" rotWithShape="0">
                <a:srgbClr val="000000">
                  <a:alpha val="63000"/>
                </a:srgbClr>
              </a:outerShdw>
            </a:effectLst>
          </c:spPr>
          <c:marker>
            <c:symbol val="none"/>
          </c:marker>
          <c:cat>
            <c:strRef>
              <c:f>Feuil2!$B$1:$K$1</c:f>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f>Feuil2!$B$11:$K$11</c:f>
              <c:numCache>
                <c:formatCode>General</c:formatCode>
                <c:ptCount val="10"/>
                <c:pt idx="0">
                  <c:v>33</c:v>
                </c:pt>
                <c:pt idx="1">
                  <c:v>50</c:v>
                </c:pt>
                <c:pt idx="2">
                  <c:v>51</c:v>
                </c:pt>
                <c:pt idx="3">
                  <c:v>51</c:v>
                </c:pt>
                <c:pt idx="4">
                  <c:v>51</c:v>
                </c:pt>
                <c:pt idx="5">
                  <c:v>53</c:v>
                </c:pt>
                <c:pt idx="6">
                  <c:v>45</c:v>
                </c:pt>
                <c:pt idx="7">
                  <c:v>30</c:v>
                </c:pt>
                <c:pt idx="8">
                  <c:v>36</c:v>
                </c:pt>
                <c:pt idx="9">
                  <c:v>32</c:v>
                </c:pt>
              </c:numCache>
            </c:numRef>
          </c:val>
          <c:smooth val="0"/>
          <c:extLst>
            <c:ext xmlns:c16="http://schemas.microsoft.com/office/drawing/2014/chart" uri="{C3380CC4-5D6E-409C-BE32-E72D297353CC}">
              <c16:uniqueId val="{00000002-4EA4-4C6F-8BCD-81EC90981537}"/>
            </c:ext>
          </c:extLst>
        </c:ser>
        <c:ser>
          <c:idx val="40"/>
          <c:order val="15"/>
          <c:tx>
            <c:strRef>
              <c:f>Feuil2!$A$17</c:f>
              <c:strCache>
                <c:ptCount val="1"/>
                <c:pt idx="0">
                  <c:v>17</c:v>
                </c:pt>
              </c:strCache>
            </c:strRef>
          </c:tx>
          <c:spPr>
            <a:ln w="34925" cap="rnd">
              <a:solidFill>
                <a:schemeClr val="accent5">
                  <a:lumMod val="70000"/>
                  <a:lumOff val="30000"/>
                </a:schemeClr>
              </a:solidFill>
              <a:round/>
            </a:ln>
            <a:effectLst>
              <a:outerShdw blurRad="57150" dist="19050" dir="5400000" algn="ctr" rotWithShape="0">
                <a:srgbClr val="000000">
                  <a:alpha val="63000"/>
                </a:srgbClr>
              </a:outerShdw>
            </a:effectLst>
          </c:spPr>
          <c:marker>
            <c:symbol val="none"/>
          </c:marker>
          <c:cat>
            <c:strRef>
              <c:f>Feuil2!$B$1:$K$1</c:f>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f>Feuil2!$B$17:$K$17</c:f>
              <c:numCache>
                <c:formatCode>General</c:formatCode>
                <c:ptCount val="10"/>
                <c:pt idx="0">
                  <c:v>22</c:v>
                </c:pt>
                <c:pt idx="1">
                  <c:v>21</c:v>
                </c:pt>
                <c:pt idx="2">
                  <c:v>20</c:v>
                </c:pt>
                <c:pt idx="3">
                  <c:v>25</c:v>
                </c:pt>
                <c:pt idx="4">
                  <c:v>25</c:v>
                </c:pt>
                <c:pt idx="5">
                  <c:v>16</c:v>
                </c:pt>
                <c:pt idx="6">
                  <c:v>13</c:v>
                </c:pt>
                <c:pt idx="7">
                  <c:v>18</c:v>
                </c:pt>
                <c:pt idx="8">
                  <c:v>14</c:v>
                </c:pt>
                <c:pt idx="9">
                  <c:v>6</c:v>
                </c:pt>
              </c:numCache>
            </c:numRef>
          </c:val>
          <c:smooth val="0"/>
          <c:extLst>
            <c:ext xmlns:c16="http://schemas.microsoft.com/office/drawing/2014/chart" uri="{C3380CC4-5D6E-409C-BE32-E72D297353CC}">
              <c16:uniqueId val="{00000003-4EA4-4C6F-8BCD-81EC90981537}"/>
            </c:ext>
          </c:extLst>
        </c:ser>
        <c:ser>
          <c:idx val="41"/>
          <c:order val="16"/>
          <c:tx>
            <c:strRef>
              <c:f>Feuil2!$A$18</c:f>
              <c:strCache>
                <c:ptCount val="1"/>
                <c:pt idx="0">
                  <c:v>18</c:v>
                </c:pt>
              </c:strCache>
            </c:strRef>
          </c:tx>
          <c:spPr>
            <a:ln w="34925" cap="rnd">
              <a:solidFill>
                <a:schemeClr val="accent6">
                  <a:lumMod val="70000"/>
                  <a:lumOff val="30000"/>
                </a:schemeClr>
              </a:solidFill>
              <a:round/>
            </a:ln>
            <a:effectLst>
              <a:outerShdw blurRad="57150" dist="19050" dir="5400000" algn="ctr" rotWithShape="0">
                <a:srgbClr val="000000">
                  <a:alpha val="63000"/>
                </a:srgbClr>
              </a:outerShdw>
            </a:effectLst>
          </c:spPr>
          <c:marker>
            <c:symbol val="none"/>
          </c:marker>
          <c:cat>
            <c:strRef>
              <c:f>Feuil2!$B$1:$K$1</c:f>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f>Feuil2!$B$18:$K$18</c:f>
              <c:numCache>
                <c:formatCode>General</c:formatCode>
                <c:ptCount val="10"/>
                <c:pt idx="0">
                  <c:v>5</c:v>
                </c:pt>
                <c:pt idx="1">
                  <c:v>7</c:v>
                </c:pt>
                <c:pt idx="2">
                  <c:v>11</c:v>
                </c:pt>
                <c:pt idx="3">
                  <c:v>6</c:v>
                </c:pt>
                <c:pt idx="4">
                  <c:v>6</c:v>
                </c:pt>
                <c:pt idx="5">
                  <c:v>9</c:v>
                </c:pt>
                <c:pt idx="6">
                  <c:v>6</c:v>
                </c:pt>
                <c:pt idx="7">
                  <c:v>4</c:v>
                </c:pt>
                <c:pt idx="8">
                  <c:v>3</c:v>
                </c:pt>
                <c:pt idx="9">
                  <c:v>3</c:v>
                </c:pt>
              </c:numCache>
            </c:numRef>
          </c:val>
          <c:smooth val="0"/>
          <c:extLst>
            <c:ext xmlns:c16="http://schemas.microsoft.com/office/drawing/2014/chart" uri="{C3380CC4-5D6E-409C-BE32-E72D297353CC}">
              <c16:uniqueId val="{00000004-4EA4-4C6F-8BCD-81EC90981537}"/>
            </c:ext>
          </c:extLst>
        </c:ser>
        <c:dLbls>
          <c:showLegendKey val="0"/>
          <c:showVal val="0"/>
          <c:showCatName val="0"/>
          <c:showSerName val="0"/>
          <c:showPercent val="0"/>
          <c:showBubbleSize val="0"/>
        </c:dLbls>
        <c:smooth val="0"/>
        <c:axId val="401175023"/>
        <c:axId val="401196623"/>
        <c:extLst>
          <c:ext xmlns:c15="http://schemas.microsoft.com/office/drawing/2012/chart" uri="{02D57815-91ED-43cb-92C2-25804820EDAC}">
            <c15:filteredLineSeries>
              <c15:ser>
                <c:idx val="25"/>
                <c:order val="0"/>
                <c:tx>
                  <c:strRef>
                    <c:extLst>
                      <c:ext uri="{02D57815-91ED-43cb-92C2-25804820EDAC}">
                        <c15:formulaRef>
                          <c15:sqref>Feuil2!$A$2</c15:sqref>
                        </c15:formulaRef>
                      </c:ext>
                    </c:extLst>
                    <c:strCache>
                      <c:ptCount val="1"/>
                      <c:pt idx="0">
                        <c:v>1</c:v>
                      </c:pt>
                    </c:strCache>
                  </c:strRef>
                </c:tx>
                <c:spPr>
                  <a:ln w="34925" cap="rnd">
                    <a:solidFill>
                      <a:schemeClr val="accent2">
                        <a:lumMod val="60000"/>
                        <a:lumOff val="40000"/>
                      </a:schemeClr>
                    </a:solidFill>
                    <a:round/>
                  </a:ln>
                  <a:effectLst>
                    <a:outerShdw blurRad="57150" dist="19050" dir="5400000" algn="ctr" rotWithShape="0">
                      <a:srgbClr val="000000">
                        <a:alpha val="63000"/>
                      </a:srgbClr>
                    </a:outerShdw>
                  </a:effectLst>
                </c:spPr>
                <c:marker>
                  <c:symbol val="none"/>
                </c:marker>
                <c:cat>
                  <c:strRef>
                    <c:extLst>
                      <c:ex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c:ext uri="{02D57815-91ED-43cb-92C2-25804820EDAC}">
                        <c15:formulaRef>
                          <c15:sqref>Feuil2!$B$2:$K$2</c15:sqref>
                        </c15:formulaRef>
                      </c:ext>
                    </c:extLst>
                    <c:numCache>
                      <c:formatCode>General</c:formatCode>
                      <c:ptCount val="10"/>
                      <c:pt idx="6">
                        <c:v>1</c:v>
                      </c:pt>
                      <c:pt idx="7">
                        <c:v>1</c:v>
                      </c:pt>
                    </c:numCache>
                  </c:numRef>
                </c:val>
                <c:smooth val="0"/>
                <c:extLst>
                  <c:ext xmlns:c16="http://schemas.microsoft.com/office/drawing/2014/chart" uri="{C3380CC4-5D6E-409C-BE32-E72D297353CC}">
                    <c16:uniqueId val="{00000005-4EA4-4C6F-8BCD-81EC90981537}"/>
                  </c:ext>
                </c:extLst>
              </c15:ser>
            </c15:filteredLineSeries>
            <c15:filteredLineSeries>
              <c15:ser>
                <c:idx val="26"/>
                <c:order val="1"/>
                <c:tx>
                  <c:strRef>
                    <c:extLst xmlns:c15="http://schemas.microsoft.com/office/drawing/2012/chart">
                      <c:ext xmlns:c15="http://schemas.microsoft.com/office/drawing/2012/chart" uri="{02D57815-91ED-43cb-92C2-25804820EDAC}">
                        <c15:formulaRef>
                          <c15:sqref>Feuil2!$A$3</c15:sqref>
                        </c15:formulaRef>
                      </c:ext>
                    </c:extLst>
                    <c:strCache>
                      <c:ptCount val="1"/>
                      <c:pt idx="0">
                        <c:v>3</c:v>
                      </c:pt>
                    </c:strCache>
                  </c:strRef>
                </c:tx>
                <c:spPr>
                  <a:ln w="34925" cap="rnd">
                    <a:solidFill>
                      <a:schemeClr val="accent3">
                        <a:lumMod val="60000"/>
                        <a:lumOff val="4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Feuil2!$B$3:$K$3</c15:sqref>
                        </c15:formulaRef>
                      </c:ext>
                    </c:extLst>
                    <c:numCache>
                      <c:formatCode>General</c:formatCode>
                      <c:ptCount val="10"/>
                      <c:pt idx="0">
                        <c:v>4</c:v>
                      </c:pt>
                      <c:pt idx="1">
                        <c:v>5</c:v>
                      </c:pt>
                      <c:pt idx="2">
                        <c:v>3</c:v>
                      </c:pt>
                      <c:pt idx="3">
                        <c:v>4</c:v>
                      </c:pt>
                      <c:pt idx="4">
                        <c:v>4</c:v>
                      </c:pt>
                      <c:pt idx="5">
                        <c:v>6</c:v>
                      </c:pt>
                      <c:pt idx="6">
                        <c:v>7</c:v>
                      </c:pt>
                      <c:pt idx="7">
                        <c:v>1</c:v>
                      </c:pt>
                    </c:numCache>
                  </c:numRef>
                </c:val>
                <c:smooth val="0"/>
                <c:extLst xmlns:c15="http://schemas.microsoft.com/office/drawing/2012/chart">
                  <c:ext xmlns:c16="http://schemas.microsoft.com/office/drawing/2014/chart" uri="{C3380CC4-5D6E-409C-BE32-E72D297353CC}">
                    <c16:uniqueId val="{00000006-4EA4-4C6F-8BCD-81EC90981537}"/>
                  </c:ext>
                </c:extLst>
              </c15:ser>
            </c15:filteredLineSeries>
            <c15:filteredLineSeries>
              <c15:ser>
                <c:idx val="27"/>
                <c:order val="2"/>
                <c:tx>
                  <c:strRef>
                    <c:extLst xmlns:c15="http://schemas.microsoft.com/office/drawing/2012/chart">
                      <c:ext xmlns:c15="http://schemas.microsoft.com/office/drawing/2012/chart" uri="{02D57815-91ED-43cb-92C2-25804820EDAC}">
                        <c15:formulaRef>
                          <c15:sqref>Feuil2!$A$4</c15:sqref>
                        </c15:formulaRef>
                      </c:ext>
                    </c:extLst>
                    <c:strCache>
                      <c:ptCount val="1"/>
                      <c:pt idx="0">
                        <c:v>4</c:v>
                      </c:pt>
                    </c:strCache>
                  </c:strRef>
                </c:tx>
                <c:spPr>
                  <a:ln w="34925" cap="rnd">
                    <a:solidFill>
                      <a:schemeClr val="accent4">
                        <a:lumMod val="60000"/>
                        <a:lumOff val="4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Feuil2!$B$4:$K$4</c15:sqref>
                        </c15:formulaRef>
                      </c:ext>
                    </c:extLst>
                    <c:numCache>
                      <c:formatCode>General</c:formatCode>
                      <c:ptCount val="10"/>
                      <c:pt idx="0">
                        <c:v>7</c:v>
                      </c:pt>
                      <c:pt idx="1">
                        <c:v>6</c:v>
                      </c:pt>
                      <c:pt idx="2">
                        <c:v>10</c:v>
                      </c:pt>
                      <c:pt idx="3">
                        <c:v>12</c:v>
                      </c:pt>
                      <c:pt idx="4">
                        <c:v>12</c:v>
                      </c:pt>
                      <c:pt idx="5">
                        <c:v>9</c:v>
                      </c:pt>
                      <c:pt idx="6">
                        <c:v>11</c:v>
                      </c:pt>
                      <c:pt idx="7">
                        <c:v>7</c:v>
                      </c:pt>
                      <c:pt idx="8">
                        <c:v>5</c:v>
                      </c:pt>
                      <c:pt idx="9">
                        <c:v>4</c:v>
                      </c:pt>
                    </c:numCache>
                  </c:numRef>
                </c:val>
                <c:smooth val="0"/>
                <c:extLst xmlns:c15="http://schemas.microsoft.com/office/drawing/2012/chart">
                  <c:ext xmlns:c16="http://schemas.microsoft.com/office/drawing/2014/chart" uri="{C3380CC4-5D6E-409C-BE32-E72D297353CC}">
                    <c16:uniqueId val="{00000007-4EA4-4C6F-8BCD-81EC90981537}"/>
                  </c:ext>
                </c:extLst>
              </c15:ser>
            </c15:filteredLineSeries>
            <c15:filteredLineSeries>
              <c15:ser>
                <c:idx val="28"/>
                <c:order val="3"/>
                <c:tx>
                  <c:strRef>
                    <c:extLst xmlns:c15="http://schemas.microsoft.com/office/drawing/2012/chart">
                      <c:ext xmlns:c15="http://schemas.microsoft.com/office/drawing/2012/chart" uri="{02D57815-91ED-43cb-92C2-25804820EDAC}">
                        <c15:formulaRef>
                          <c15:sqref>Feuil2!$A$5</c15:sqref>
                        </c15:formulaRef>
                      </c:ext>
                    </c:extLst>
                    <c:strCache>
                      <c:ptCount val="1"/>
                      <c:pt idx="0">
                        <c:v>5</c:v>
                      </c:pt>
                    </c:strCache>
                  </c:strRef>
                </c:tx>
                <c:spPr>
                  <a:ln w="34925" cap="rnd">
                    <a:solidFill>
                      <a:schemeClr val="accent5">
                        <a:lumMod val="60000"/>
                        <a:lumOff val="4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Feuil2!$B$5:$K$5</c15:sqref>
                        </c15:formulaRef>
                      </c:ext>
                    </c:extLst>
                    <c:numCache>
                      <c:formatCode>General</c:formatCode>
                      <c:ptCount val="10"/>
                      <c:pt idx="2">
                        <c:v>1</c:v>
                      </c:pt>
                      <c:pt idx="3">
                        <c:v>2</c:v>
                      </c:pt>
                      <c:pt idx="4">
                        <c:v>2</c:v>
                      </c:pt>
                      <c:pt idx="5">
                        <c:v>2</c:v>
                      </c:pt>
                    </c:numCache>
                  </c:numRef>
                </c:val>
                <c:smooth val="0"/>
                <c:extLst xmlns:c15="http://schemas.microsoft.com/office/drawing/2012/chart">
                  <c:ext xmlns:c16="http://schemas.microsoft.com/office/drawing/2014/chart" uri="{C3380CC4-5D6E-409C-BE32-E72D297353CC}">
                    <c16:uniqueId val="{00000008-4EA4-4C6F-8BCD-81EC90981537}"/>
                  </c:ext>
                </c:extLst>
              </c15:ser>
            </c15:filteredLineSeries>
            <c15:filteredLineSeries>
              <c15:ser>
                <c:idx val="29"/>
                <c:order val="4"/>
                <c:tx>
                  <c:strRef>
                    <c:extLst xmlns:c15="http://schemas.microsoft.com/office/drawing/2012/chart">
                      <c:ext xmlns:c15="http://schemas.microsoft.com/office/drawing/2012/chart" uri="{02D57815-91ED-43cb-92C2-25804820EDAC}">
                        <c15:formulaRef>
                          <c15:sqref>Feuil2!$A$6</c15:sqref>
                        </c15:formulaRef>
                      </c:ext>
                    </c:extLst>
                    <c:strCache>
                      <c:ptCount val="1"/>
                      <c:pt idx="0">
                        <c:v>6</c:v>
                      </c:pt>
                    </c:strCache>
                  </c:strRef>
                </c:tx>
                <c:spPr>
                  <a:ln w="34925" cap="rnd">
                    <a:solidFill>
                      <a:schemeClr val="accent6">
                        <a:lumMod val="60000"/>
                        <a:lumOff val="4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Feuil2!$B$6:$K$6</c15:sqref>
                        </c15:formulaRef>
                      </c:ext>
                    </c:extLst>
                    <c:numCache>
                      <c:formatCode>General</c:formatCode>
                      <c:ptCount val="10"/>
                      <c:pt idx="6">
                        <c:v>3</c:v>
                      </c:pt>
                    </c:numCache>
                  </c:numRef>
                </c:val>
                <c:smooth val="0"/>
                <c:extLst xmlns:c15="http://schemas.microsoft.com/office/drawing/2012/chart">
                  <c:ext xmlns:c16="http://schemas.microsoft.com/office/drawing/2014/chart" uri="{C3380CC4-5D6E-409C-BE32-E72D297353CC}">
                    <c16:uniqueId val="{00000009-4EA4-4C6F-8BCD-81EC90981537}"/>
                  </c:ext>
                </c:extLst>
              </c15:ser>
            </c15:filteredLineSeries>
            <c15:filteredLineSeries>
              <c15:ser>
                <c:idx val="30"/>
                <c:order val="5"/>
                <c:tx>
                  <c:strRef>
                    <c:extLst xmlns:c15="http://schemas.microsoft.com/office/drawing/2012/chart">
                      <c:ext xmlns:c15="http://schemas.microsoft.com/office/drawing/2012/chart" uri="{02D57815-91ED-43cb-92C2-25804820EDAC}">
                        <c15:formulaRef>
                          <c15:sqref>Feuil2!$A$7</c15:sqref>
                        </c15:formulaRef>
                      </c:ext>
                    </c:extLst>
                    <c:strCache>
                      <c:ptCount val="1"/>
                      <c:pt idx="0">
                        <c:v>7</c:v>
                      </c:pt>
                    </c:strCache>
                  </c:strRef>
                </c:tx>
                <c:spPr>
                  <a:ln w="34925" cap="rnd">
                    <a:solidFill>
                      <a:schemeClr val="accent1">
                        <a:lumMod val="5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Feuil2!$B$7:$K$7</c15:sqref>
                        </c15:formulaRef>
                      </c:ext>
                    </c:extLst>
                    <c:numCache>
                      <c:formatCode>General</c:formatCode>
                      <c:ptCount val="10"/>
                      <c:pt idx="3">
                        <c:v>1</c:v>
                      </c:pt>
                      <c:pt idx="4">
                        <c:v>1</c:v>
                      </c:pt>
                    </c:numCache>
                  </c:numRef>
                </c:val>
                <c:smooth val="0"/>
                <c:extLst xmlns:c15="http://schemas.microsoft.com/office/drawing/2012/chart">
                  <c:ext xmlns:c16="http://schemas.microsoft.com/office/drawing/2014/chart" uri="{C3380CC4-5D6E-409C-BE32-E72D297353CC}">
                    <c16:uniqueId val="{0000000A-4EA4-4C6F-8BCD-81EC90981537}"/>
                  </c:ext>
                </c:extLst>
              </c15:ser>
            </c15:filteredLineSeries>
            <c15:filteredLineSeries>
              <c15:ser>
                <c:idx val="33"/>
                <c:order val="8"/>
                <c:tx>
                  <c:strRef>
                    <c:extLst xmlns:c15="http://schemas.microsoft.com/office/drawing/2012/chart">
                      <c:ext xmlns:c15="http://schemas.microsoft.com/office/drawing/2012/chart" uri="{02D57815-91ED-43cb-92C2-25804820EDAC}">
                        <c15:formulaRef>
                          <c15:sqref>Feuil2!$A$10</c15:sqref>
                        </c15:formulaRef>
                      </c:ext>
                    </c:extLst>
                    <c:strCache>
                      <c:ptCount val="1"/>
                      <c:pt idx="0">
                        <c:v>10</c:v>
                      </c:pt>
                    </c:strCache>
                  </c:strRef>
                </c:tx>
                <c:spPr>
                  <a:ln w="34925" cap="rnd">
                    <a:solidFill>
                      <a:schemeClr val="accent4">
                        <a:lumMod val="5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Feuil2!$B$10:$K$10</c15:sqref>
                        </c15:formulaRef>
                      </c:ext>
                    </c:extLst>
                    <c:numCache>
                      <c:formatCode>General</c:formatCode>
                      <c:ptCount val="10"/>
                      <c:pt idx="1">
                        <c:v>14</c:v>
                      </c:pt>
                      <c:pt idx="2">
                        <c:v>9</c:v>
                      </c:pt>
                      <c:pt idx="3">
                        <c:v>11</c:v>
                      </c:pt>
                      <c:pt idx="4">
                        <c:v>11</c:v>
                      </c:pt>
                      <c:pt idx="7">
                        <c:v>9</c:v>
                      </c:pt>
                      <c:pt idx="8">
                        <c:v>6</c:v>
                      </c:pt>
                      <c:pt idx="9">
                        <c:v>8</c:v>
                      </c:pt>
                    </c:numCache>
                  </c:numRef>
                </c:val>
                <c:smooth val="0"/>
                <c:extLst xmlns:c15="http://schemas.microsoft.com/office/drawing/2012/chart">
                  <c:ext xmlns:c16="http://schemas.microsoft.com/office/drawing/2014/chart" uri="{C3380CC4-5D6E-409C-BE32-E72D297353CC}">
                    <c16:uniqueId val="{0000000B-4EA4-4C6F-8BCD-81EC90981537}"/>
                  </c:ext>
                </c:extLst>
              </c15:ser>
            </c15:filteredLineSeries>
            <c15:filteredLineSeries>
              <c15:ser>
                <c:idx val="35"/>
                <c:order val="10"/>
                <c:tx>
                  <c:strRef>
                    <c:extLst xmlns:c15="http://schemas.microsoft.com/office/drawing/2012/chart">
                      <c:ext xmlns:c15="http://schemas.microsoft.com/office/drawing/2012/chart" uri="{02D57815-91ED-43cb-92C2-25804820EDAC}">
                        <c15:formulaRef>
                          <c15:sqref>Feuil2!$A$12</c15:sqref>
                        </c15:formulaRef>
                      </c:ext>
                    </c:extLst>
                    <c:strCache>
                      <c:ptCount val="1"/>
                      <c:pt idx="0">
                        <c:v>12</c:v>
                      </c:pt>
                    </c:strCache>
                  </c:strRef>
                </c:tx>
                <c:spPr>
                  <a:ln w="34925" cap="rnd">
                    <a:solidFill>
                      <a:schemeClr val="accent6">
                        <a:lumMod val="5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Feuil2!$B$12:$K$12</c15:sqref>
                        </c15:formulaRef>
                      </c:ext>
                    </c:extLst>
                    <c:numCache>
                      <c:formatCode>General</c:formatCode>
                      <c:ptCount val="10"/>
                      <c:pt idx="0">
                        <c:v>5</c:v>
                      </c:pt>
                      <c:pt idx="1">
                        <c:v>7</c:v>
                      </c:pt>
                      <c:pt idx="2">
                        <c:v>9</c:v>
                      </c:pt>
                      <c:pt idx="3">
                        <c:v>7</c:v>
                      </c:pt>
                      <c:pt idx="4">
                        <c:v>7</c:v>
                      </c:pt>
                      <c:pt idx="5">
                        <c:v>10</c:v>
                      </c:pt>
                      <c:pt idx="6">
                        <c:v>10</c:v>
                      </c:pt>
                      <c:pt idx="7">
                        <c:v>7</c:v>
                      </c:pt>
                    </c:numCache>
                  </c:numRef>
                </c:val>
                <c:smooth val="0"/>
                <c:extLst xmlns:c15="http://schemas.microsoft.com/office/drawing/2012/chart">
                  <c:ext xmlns:c16="http://schemas.microsoft.com/office/drawing/2014/chart" uri="{C3380CC4-5D6E-409C-BE32-E72D297353CC}">
                    <c16:uniqueId val="{0000000C-4EA4-4C6F-8BCD-81EC90981537}"/>
                  </c:ext>
                </c:extLst>
              </c15:ser>
            </c15:filteredLineSeries>
            <c15:filteredLineSeries>
              <c15:ser>
                <c:idx val="36"/>
                <c:order val="11"/>
                <c:tx>
                  <c:strRef>
                    <c:extLst xmlns:c15="http://schemas.microsoft.com/office/drawing/2012/chart">
                      <c:ext xmlns:c15="http://schemas.microsoft.com/office/drawing/2012/chart" uri="{02D57815-91ED-43cb-92C2-25804820EDAC}">
                        <c15:formulaRef>
                          <c15:sqref>Feuil2!$A$13</c15:sqref>
                        </c15:formulaRef>
                      </c:ext>
                    </c:extLst>
                    <c:strCache>
                      <c:ptCount val="1"/>
                      <c:pt idx="0">
                        <c:v>13</c:v>
                      </c:pt>
                    </c:strCache>
                  </c:strRef>
                </c:tx>
                <c:spPr>
                  <a:ln w="34925" cap="rnd">
                    <a:solidFill>
                      <a:schemeClr val="accent1">
                        <a:lumMod val="70000"/>
                        <a:lumOff val="3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Feuil2!$B$13:$K$13</c15:sqref>
                        </c15:formulaRef>
                      </c:ext>
                    </c:extLst>
                    <c:numCache>
                      <c:formatCode>General</c:formatCode>
                      <c:ptCount val="10"/>
                      <c:pt idx="0">
                        <c:v>12</c:v>
                      </c:pt>
                      <c:pt idx="1">
                        <c:v>16</c:v>
                      </c:pt>
                      <c:pt idx="2">
                        <c:v>14</c:v>
                      </c:pt>
                      <c:pt idx="3">
                        <c:v>13</c:v>
                      </c:pt>
                      <c:pt idx="4">
                        <c:v>13</c:v>
                      </c:pt>
                      <c:pt idx="5">
                        <c:v>13</c:v>
                      </c:pt>
                      <c:pt idx="6">
                        <c:v>11</c:v>
                      </c:pt>
                      <c:pt idx="7">
                        <c:v>11</c:v>
                      </c:pt>
                      <c:pt idx="8">
                        <c:v>9</c:v>
                      </c:pt>
                      <c:pt idx="9">
                        <c:v>7</c:v>
                      </c:pt>
                    </c:numCache>
                  </c:numRef>
                </c:val>
                <c:smooth val="0"/>
                <c:extLst xmlns:c15="http://schemas.microsoft.com/office/drawing/2012/chart">
                  <c:ext xmlns:c16="http://schemas.microsoft.com/office/drawing/2014/chart" uri="{C3380CC4-5D6E-409C-BE32-E72D297353CC}">
                    <c16:uniqueId val="{0000000D-4EA4-4C6F-8BCD-81EC90981537}"/>
                  </c:ext>
                </c:extLst>
              </c15:ser>
            </c15:filteredLineSeries>
            <c15:filteredLineSeries>
              <c15:ser>
                <c:idx val="37"/>
                <c:order val="12"/>
                <c:tx>
                  <c:strRef>
                    <c:extLst xmlns:c15="http://schemas.microsoft.com/office/drawing/2012/chart">
                      <c:ext xmlns:c15="http://schemas.microsoft.com/office/drawing/2012/chart" uri="{02D57815-91ED-43cb-92C2-25804820EDAC}">
                        <c15:formulaRef>
                          <c15:sqref>Feuil2!$A$14</c15:sqref>
                        </c15:formulaRef>
                      </c:ext>
                    </c:extLst>
                    <c:strCache>
                      <c:ptCount val="1"/>
                      <c:pt idx="0">
                        <c:v>14</c:v>
                      </c:pt>
                    </c:strCache>
                  </c:strRef>
                </c:tx>
                <c:spPr>
                  <a:ln w="34925" cap="rnd">
                    <a:solidFill>
                      <a:schemeClr val="accent2">
                        <a:lumMod val="70000"/>
                        <a:lumOff val="3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Feuil2!$B$14:$K$14</c15:sqref>
                        </c15:formulaRef>
                      </c:ext>
                    </c:extLst>
                    <c:numCache>
                      <c:formatCode>General</c:formatCode>
                      <c:ptCount val="10"/>
                      <c:pt idx="0">
                        <c:v>20</c:v>
                      </c:pt>
                      <c:pt idx="1">
                        <c:v>22</c:v>
                      </c:pt>
                      <c:pt idx="2">
                        <c:v>22</c:v>
                      </c:pt>
                      <c:pt idx="3">
                        <c:v>26</c:v>
                      </c:pt>
                      <c:pt idx="4">
                        <c:v>26</c:v>
                      </c:pt>
                      <c:pt idx="5">
                        <c:v>28</c:v>
                      </c:pt>
                      <c:pt idx="6">
                        <c:v>25</c:v>
                      </c:pt>
                      <c:pt idx="7">
                        <c:v>20</c:v>
                      </c:pt>
                      <c:pt idx="8">
                        <c:v>9</c:v>
                      </c:pt>
                      <c:pt idx="9">
                        <c:v>8</c:v>
                      </c:pt>
                    </c:numCache>
                  </c:numRef>
                </c:val>
                <c:smooth val="0"/>
                <c:extLst xmlns:c15="http://schemas.microsoft.com/office/drawing/2012/chart">
                  <c:ext xmlns:c16="http://schemas.microsoft.com/office/drawing/2014/chart" uri="{C3380CC4-5D6E-409C-BE32-E72D297353CC}">
                    <c16:uniqueId val="{0000000E-4EA4-4C6F-8BCD-81EC90981537}"/>
                  </c:ext>
                </c:extLst>
              </c15:ser>
            </c15:filteredLineSeries>
            <c15:filteredLineSeries>
              <c15:ser>
                <c:idx val="38"/>
                <c:order val="13"/>
                <c:tx>
                  <c:strRef>
                    <c:extLst xmlns:c15="http://schemas.microsoft.com/office/drawing/2012/chart">
                      <c:ext xmlns:c15="http://schemas.microsoft.com/office/drawing/2012/chart" uri="{02D57815-91ED-43cb-92C2-25804820EDAC}">
                        <c15:formulaRef>
                          <c15:sqref>Feuil2!$A$15</c15:sqref>
                        </c15:formulaRef>
                      </c:ext>
                    </c:extLst>
                    <c:strCache>
                      <c:ptCount val="1"/>
                      <c:pt idx="0">
                        <c:v>15</c:v>
                      </c:pt>
                    </c:strCache>
                  </c:strRef>
                </c:tx>
                <c:spPr>
                  <a:ln w="34925" cap="rnd">
                    <a:solidFill>
                      <a:schemeClr val="accent3">
                        <a:lumMod val="70000"/>
                        <a:lumOff val="3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Feuil2!$B$15:$K$15</c15:sqref>
                        </c15:formulaRef>
                      </c:ext>
                    </c:extLst>
                    <c:numCache>
                      <c:formatCode>General</c:formatCode>
                      <c:ptCount val="10"/>
                      <c:pt idx="0">
                        <c:v>8</c:v>
                      </c:pt>
                      <c:pt idx="1">
                        <c:v>7</c:v>
                      </c:pt>
                      <c:pt idx="2">
                        <c:v>6</c:v>
                      </c:pt>
                      <c:pt idx="3">
                        <c:v>6</c:v>
                      </c:pt>
                      <c:pt idx="4">
                        <c:v>6</c:v>
                      </c:pt>
                      <c:pt idx="5">
                        <c:v>7</c:v>
                      </c:pt>
                      <c:pt idx="6">
                        <c:v>6</c:v>
                      </c:pt>
                      <c:pt idx="7">
                        <c:v>7</c:v>
                      </c:pt>
                      <c:pt idx="8">
                        <c:v>7</c:v>
                      </c:pt>
                      <c:pt idx="9">
                        <c:v>5</c:v>
                      </c:pt>
                    </c:numCache>
                  </c:numRef>
                </c:val>
                <c:smooth val="0"/>
                <c:extLst xmlns:c15="http://schemas.microsoft.com/office/drawing/2012/chart">
                  <c:ext xmlns:c16="http://schemas.microsoft.com/office/drawing/2014/chart" uri="{C3380CC4-5D6E-409C-BE32-E72D297353CC}">
                    <c16:uniqueId val="{0000000F-4EA4-4C6F-8BCD-81EC90981537}"/>
                  </c:ext>
                </c:extLst>
              </c15:ser>
            </c15:filteredLineSeries>
            <c15:filteredLineSeries>
              <c15:ser>
                <c:idx val="39"/>
                <c:order val="14"/>
                <c:tx>
                  <c:strRef>
                    <c:extLst xmlns:c15="http://schemas.microsoft.com/office/drawing/2012/chart">
                      <c:ext xmlns:c15="http://schemas.microsoft.com/office/drawing/2012/chart" uri="{02D57815-91ED-43cb-92C2-25804820EDAC}">
                        <c15:formulaRef>
                          <c15:sqref>Feuil2!$A$16</c15:sqref>
                        </c15:formulaRef>
                      </c:ext>
                    </c:extLst>
                    <c:strCache>
                      <c:ptCount val="1"/>
                      <c:pt idx="0">
                        <c:v>16</c:v>
                      </c:pt>
                    </c:strCache>
                  </c:strRef>
                </c:tx>
                <c:spPr>
                  <a:ln w="34925" cap="rnd">
                    <a:solidFill>
                      <a:schemeClr val="accent4">
                        <a:lumMod val="70000"/>
                        <a:lumOff val="3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Feuil2!$B$16:$K$16</c15:sqref>
                        </c15:formulaRef>
                      </c:ext>
                    </c:extLst>
                    <c:numCache>
                      <c:formatCode>General</c:formatCode>
                      <c:ptCount val="10"/>
                      <c:pt idx="0">
                        <c:v>29</c:v>
                      </c:pt>
                      <c:pt idx="1">
                        <c:v>26</c:v>
                      </c:pt>
                      <c:pt idx="2">
                        <c:v>31</c:v>
                      </c:pt>
                      <c:pt idx="3">
                        <c:v>32</c:v>
                      </c:pt>
                      <c:pt idx="4">
                        <c:v>32</c:v>
                      </c:pt>
                      <c:pt idx="5">
                        <c:v>35</c:v>
                      </c:pt>
                      <c:pt idx="6">
                        <c:v>29</c:v>
                      </c:pt>
                      <c:pt idx="7">
                        <c:v>18</c:v>
                      </c:pt>
                      <c:pt idx="8">
                        <c:v>15</c:v>
                      </c:pt>
                      <c:pt idx="9">
                        <c:v>14</c:v>
                      </c:pt>
                    </c:numCache>
                  </c:numRef>
                </c:val>
                <c:smooth val="0"/>
                <c:extLst xmlns:c15="http://schemas.microsoft.com/office/drawing/2012/chart">
                  <c:ext xmlns:c16="http://schemas.microsoft.com/office/drawing/2014/chart" uri="{C3380CC4-5D6E-409C-BE32-E72D297353CC}">
                    <c16:uniqueId val="{00000010-4EA4-4C6F-8BCD-81EC90981537}"/>
                  </c:ext>
                </c:extLst>
              </c15:ser>
            </c15:filteredLineSeries>
            <c15:filteredLineSeries>
              <c15:ser>
                <c:idx val="42"/>
                <c:order val="17"/>
                <c:tx>
                  <c:strRef>
                    <c:extLst xmlns:c15="http://schemas.microsoft.com/office/drawing/2012/chart">
                      <c:ext xmlns:c15="http://schemas.microsoft.com/office/drawing/2012/chart" uri="{02D57815-91ED-43cb-92C2-25804820EDAC}">
                        <c15:formulaRef>
                          <c15:sqref>Feuil2!$A$19</c15:sqref>
                        </c15:formulaRef>
                      </c:ext>
                    </c:extLst>
                    <c:strCache>
                      <c:ptCount val="1"/>
                      <c:pt idx="0">
                        <c:v>19</c:v>
                      </c:pt>
                    </c:strCache>
                  </c:strRef>
                </c:tx>
                <c:spPr>
                  <a:ln w="34925" cap="rnd">
                    <a:solidFill>
                      <a:schemeClr val="accent1">
                        <a:lumMod val="7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Feuil2!$B$19:$K$19</c15:sqref>
                        </c15:formulaRef>
                      </c:ext>
                    </c:extLst>
                    <c:numCache>
                      <c:formatCode>General</c:formatCode>
                      <c:ptCount val="10"/>
                      <c:pt idx="0">
                        <c:v>5</c:v>
                      </c:pt>
                      <c:pt idx="1">
                        <c:v>7</c:v>
                      </c:pt>
                      <c:pt idx="2">
                        <c:v>12</c:v>
                      </c:pt>
                      <c:pt idx="3">
                        <c:v>6</c:v>
                      </c:pt>
                      <c:pt idx="4">
                        <c:v>6</c:v>
                      </c:pt>
                      <c:pt idx="5">
                        <c:v>10</c:v>
                      </c:pt>
                      <c:pt idx="6">
                        <c:v>7</c:v>
                      </c:pt>
                      <c:pt idx="7">
                        <c:v>4</c:v>
                      </c:pt>
                      <c:pt idx="8">
                        <c:v>3</c:v>
                      </c:pt>
                      <c:pt idx="9">
                        <c:v>3</c:v>
                      </c:pt>
                    </c:numCache>
                  </c:numRef>
                </c:val>
                <c:smooth val="0"/>
                <c:extLst xmlns:c15="http://schemas.microsoft.com/office/drawing/2012/chart">
                  <c:ext xmlns:c16="http://schemas.microsoft.com/office/drawing/2014/chart" uri="{C3380CC4-5D6E-409C-BE32-E72D297353CC}">
                    <c16:uniqueId val="{00000011-4EA4-4C6F-8BCD-81EC90981537}"/>
                  </c:ext>
                </c:extLst>
              </c15:ser>
            </c15:filteredLineSeries>
            <c15:filteredLineSeries>
              <c15:ser>
                <c:idx val="43"/>
                <c:order val="18"/>
                <c:tx>
                  <c:strRef>
                    <c:extLst xmlns:c15="http://schemas.microsoft.com/office/drawing/2012/chart">
                      <c:ext xmlns:c15="http://schemas.microsoft.com/office/drawing/2012/chart" uri="{02D57815-91ED-43cb-92C2-25804820EDAC}">
                        <c15:formulaRef>
                          <c15:sqref>Feuil2!$A$20</c15:sqref>
                        </c15:formulaRef>
                      </c:ext>
                    </c:extLst>
                    <c:strCache>
                      <c:ptCount val="1"/>
                      <c:pt idx="0">
                        <c:v>22</c:v>
                      </c:pt>
                    </c:strCache>
                  </c:strRef>
                </c:tx>
                <c:spPr>
                  <a:ln w="34925" cap="rnd">
                    <a:solidFill>
                      <a:schemeClr val="accent2">
                        <a:lumMod val="7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Feuil2!$B$20:$K$20</c15:sqref>
                        </c15:formulaRef>
                      </c:ext>
                    </c:extLst>
                    <c:numCache>
                      <c:formatCode>General</c:formatCode>
                      <c:ptCount val="10"/>
                      <c:pt idx="0">
                        <c:v>34</c:v>
                      </c:pt>
                      <c:pt idx="1">
                        <c:v>27</c:v>
                      </c:pt>
                      <c:pt idx="2">
                        <c:v>27</c:v>
                      </c:pt>
                      <c:pt idx="3">
                        <c:v>31</c:v>
                      </c:pt>
                      <c:pt idx="4">
                        <c:v>31</c:v>
                      </c:pt>
                      <c:pt idx="5">
                        <c:v>31</c:v>
                      </c:pt>
                      <c:pt idx="6">
                        <c:v>25</c:v>
                      </c:pt>
                      <c:pt idx="7">
                        <c:v>17</c:v>
                      </c:pt>
                    </c:numCache>
                  </c:numRef>
                </c:val>
                <c:smooth val="0"/>
                <c:extLst xmlns:c15="http://schemas.microsoft.com/office/drawing/2012/chart">
                  <c:ext xmlns:c16="http://schemas.microsoft.com/office/drawing/2014/chart" uri="{C3380CC4-5D6E-409C-BE32-E72D297353CC}">
                    <c16:uniqueId val="{00000012-4EA4-4C6F-8BCD-81EC90981537}"/>
                  </c:ext>
                </c:extLst>
              </c15:ser>
            </c15:filteredLineSeries>
            <c15:filteredLineSeries>
              <c15:ser>
                <c:idx val="44"/>
                <c:order val="19"/>
                <c:tx>
                  <c:strRef>
                    <c:extLst xmlns:c15="http://schemas.microsoft.com/office/drawing/2012/chart">
                      <c:ext xmlns:c15="http://schemas.microsoft.com/office/drawing/2012/chart" uri="{02D57815-91ED-43cb-92C2-25804820EDAC}">
                        <c15:formulaRef>
                          <c15:sqref>Feuil2!$A$21</c15:sqref>
                        </c15:formulaRef>
                      </c:ext>
                    </c:extLst>
                    <c:strCache>
                      <c:ptCount val="1"/>
                      <c:pt idx="0">
                        <c:v>23</c:v>
                      </c:pt>
                    </c:strCache>
                  </c:strRef>
                </c:tx>
                <c:spPr>
                  <a:ln w="34925" cap="rnd">
                    <a:solidFill>
                      <a:schemeClr val="accent3">
                        <a:lumMod val="7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Feuil2!$B$21:$K$21</c15:sqref>
                        </c15:formulaRef>
                      </c:ext>
                    </c:extLst>
                    <c:numCache>
                      <c:formatCode>General</c:formatCode>
                      <c:ptCount val="10"/>
                      <c:pt idx="0">
                        <c:v>29</c:v>
                      </c:pt>
                      <c:pt idx="1">
                        <c:v>34</c:v>
                      </c:pt>
                      <c:pt idx="2">
                        <c:v>27</c:v>
                      </c:pt>
                      <c:pt idx="3">
                        <c:v>30</c:v>
                      </c:pt>
                      <c:pt idx="4">
                        <c:v>30</c:v>
                      </c:pt>
                      <c:pt idx="5">
                        <c:v>27</c:v>
                      </c:pt>
                      <c:pt idx="6">
                        <c:v>34</c:v>
                      </c:pt>
                      <c:pt idx="7">
                        <c:v>30</c:v>
                      </c:pt>
                      <c:pt idx="8">
                        <c:v>31</c:v>
                      </c:pt>
                      <c:pt idx="9">
                        <c:v>33</c:v>
                      </c:pt>
                    </c:numCache>
                  </c:numRef>
                </c:val>
                <c:smooth val="0"/>
                <c:extLst xmlns:c15="http://schemas.microsoft.com/office/drawing/2012/chart">
                  <c:ext xmlns:c16="http://schemas.microsoft.com/office/drawing/2014/chart" uri="{C3380CC4-5D6E-409C-BE32-E72D297353CC}">
                    <c16:uniqueId val="{00000013-4EA4-4C6F-8BCD-81EC90981537}"/>
                  </c:ext>
                </c:extLst>
              </c15:ser>
            </c15:filteredLineSeries>
            <c15:filteredLineSeries>
              <c15:ser>
                <c:idx val="45"/>
                <c:order val="20"/>
                <c:tx>
                  <c:strRef>
                    <c:extLst xmlns:c15="http://schemas.microsoft.com/office/drawing/2012/chart">
                      <c:ext xmlns:c15="http://schemas.microsoft.com/office/drawing/2012/chart" uri="{02D57815-91ED-43cb-92C2-25804820EDAC}">
                        <c15:formulaRef>
                          <c15:sqref>Feuil2!$A$22</c15:sqref>
                        </c15:formulaRef>
                      </c:ext>
                    </c:extLst>
                    <c:strCache>
                      <c:ptCount val="1"/>
                      <c:pt idx="0">
                        <c:v>27</c:v>
                      </c:pt>
                    </c:strCache>
                  </c:strRef>
                </c:tx>
                <c:spPr>
                  <a:ln w="34925" cap="rnd">
                    <a:solidFill>
                      <a:schemeClr val="accent4">
                        <a:lumMod val="7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Feuil2!$B$22:$K$22</c15:sqref>
                        </c15:formulaRef>
                      </c:ext>
                    </c:extLst>
                    <c:numCache>
                      <c:formatCode>General</c:formatCode>
                      <c:ptCount val="10"/>
                      <c:pt idx="0">
                        <c:v>40</c:v>
                      </c:pt>
                      <c:pt idx="1">
                        <c:v>58</c:v>
                      </c:pt>
                      <c:pt idx="2">
                        <c:v>56</c:v>
                      </c:pt>
                      <c:pt idx="3">
                        <c:v>53</c:v>
                      </c:pt>
                      <c:pt idx="4">
                        <c:v>53</c:v>
                      </c:pt>
                      <c:pt idx="5">
                        <c:v>61</c:v>
                      </c:pt>
                      <c:pt idx="6">
                        <c:v>56</c:v>
                      </c:pt>
                      <c:pt idx="7">
                        <c:v>60</c:v>
                      </c:pt>
                      <c:pt idx="8">
                        <c:v>58</c:v>
                      </c:pt>
                      <c:pt idx="9">
                        <c:v>50</c:v>
                      </c:pt>
                    </c:numCache>
                  </c:numRef>
                </c:val>
                <c:smooth val="0"/>
                <c:extLst xmlns:c15="http://schemas.microsoft.com/office/drawing/2012/chart">
                  <c:ext xmlns:c16="http://schemas.microsoft.com/office/drawing/2014/chart" uri="{C3380CC4-5D6E-409C-BE32-E72D297353CC}">
                    <c16:uniqueId val="{00000014-4EA4-4C6F-8BCD-81EC90981537}"/>
                  </c:ext>
                </c:extLst>
              </c15:ser>
            </c15:filteredLineSeries>
            <c15:filteredLineSeries>
              <c15:ser>
                <c:idx val="46"/>
                <c:order val="21"/>
                <c:tx>
                  <c:strRef>
                    <c:extLst xmlns:c15="http://schemas.microsoft.com/office/drawing/2012/chart">
                      <c:ext xmlns:c15="http://schemas.microsoft.com/office/drawing/2012/chart" uri="{02D57815-91ED-43cb-92C2-25804820EDAC}">
                        <c15:formulaRef>
                          <c15:sqref>Feuil2!$A$23</c15:sqref>
                        </c15:formulaRef>
                      </c:ext>
                    </c:extLst>
                    <c:strCache>
                      <c:ptCount val="1"/>
                      <c:pt idx="0">
                        <c:v>28</c:v>
                      </c:pt>
                    </c:strCache>
                  </c:strRef>
                </c:tx>
                <c:spPr>
                  <a:ln w="34925" cap="rnd">
                    <a:solidFill>
                      <a:schemeClr val="accent5">
                        <a:lumMod val="7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Feuil2!$B$23:$K$23</c15:sqref>
                        </c15:formulaRef>
                      </c:ext>
                    </c:extLst>
                    <c:numCache>
                      <c:formatCode>General</c:formatCode>
                      <c:ptCount val="10"/>
                      <c:pt idx="0">
                        <c:v>31</c:v>
                      </c:pt>
                      <c:pt idx="1">
                        <c:v>33</c:v>
                      </c:pt>
                      <c:pt idx="2">
                        <c:v>33</c:v>
                      </c:pt>
                      <c:pt idx="3">
                        <c:v>27</c:v>
                      </c:pt>
                      <c:pt idx="4">
                        <c:v>27</c:v>
                      </c:pt>
                      <c:pt idx="5">
                        <c:v>35</c:v>
                      </c:pt>
                      <c:pt idx="6">
                        <c:v>35</c:v>
                      </c:pt>
                      <c:pt idx="7">
                        <c:v>25</c:v>
                      </c:pt>
                      <c:pt idx="8">
                        <c:v>24</c:v>
                      </c:pt>
                      <c:pt idx="9">
                        <c:v>23</c:v>
                      </c:pt>
                    </c:numCache>
                  </c:numRef>
                </c:val>
                <c:smooth val="0"/>
                <c:extLst xmlns:c15="http://schemas.microsoft.com/office/drawing/2012/chart">
                  <c:ext xmlns:c16="http://schemas.microsoft.com/office/drawing/2014/chart" uri="{C3380CC4-5D6E-409C-BE32-E72D297353CC}">
                    <c16:uniqueId val="{00000015-4EA4-4C6F-8BCD-81EC90981537}"/>
                  </c:ext>
                </c:extLst>
              </c15:ser>
            </c15:filteredLineSeries>
            <c15:filteredLineSeries>
              <c15:ser>
                <c:idx val="47"/>
                <c:order val="22"/>
                <c:tx>
                  <c:strRef>
                    <c:extLst xmlns:c15="http://schemas.microsoft.com/office/drawing/2012/chart">
                      <c:ext xmlns:c15="http://schemas.microsoft.com/office/drawing/2012/chart" uri="{02D57815-91ED-43cb-92C2-25804820EDAC}">
                        <c15:formulaRef>
                          <c15:sqref>Feuil2!$A$24</c15:sqref>
                        </c15:formulaRef>
                      </c:ext>
                    </c:extLst>
                    <c:strCache>
                      <c:ptCount val="1"/>
                      <c:pt idx="0">
                        <c:v>29</c:v>
                      </c:pt>
                    </c:strCache>
                  </c:strRef>
                </c:tx>
                <c:spPr>
                  <a:ln w="34925" cap="rnd">
                    <a:solidFill>
                      <a:schemeClr val="accent6">
                        <a:lumMod val="7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Feuil2!$B$24:$K$24</c15:sqref>
                        </c15:formulaRef>
                      </c:ext>
                    </c:extLst>
                    <c:numCache>
                      <c:formatCode>General</c:formatCode>
                      <c:ptCount val="10"/>
                      <c:pt idx="0">
                        <c:v>19</c:v>
                      </c:pt>
                      <c:pt idx="1">
                        <c:v>20</c:v>
                      </c:pt>
                      <c:pt idx="2">
                        <c:v>28</c:v>
                      </c:pt>
                      <c:pt idx="3">
                        <c:v>27</c:v>
                      </c:pt>
                      <c:pt idx="4">
                        <c:v>27</c:v>
                      </c:pt>
                      <c:pt idx="5">
                        <c:v>30</c:v>
                      </c:pt>
                      <c:pt idx="6">
                        <c:v>28</c:v>
                      </c:pt>
                      <c:pt idx="7">
                        <c:v>20</c:v>
                      </c:pt>
                      <c:pt idx="8">
                        <c:v>18</c:v>
                      </c:pt>
                      <c:pt idx="9">
                        <c:v>15</c:v>
                      </c:pt>
                    </c:numCache>
                  </c:numRef>
                </c:val>
                <c:smooth val="0"/>
                <c:extLst xmlns:c15="http://schemas.microsoft.com/office/drawing/2012/chart">
                  <c:ext xmlns:c16="http://schemas.microsoft.com/office/drawing/2014/chart" uri="{C3380CC4-5D6E-409C-BE32-E72D297353CC}">
                    <c16:uniqueId val="{00000016-4EA4-4C6F-8BCD-81EC90981537}"/>
                  </c:ext>
                </c:extLst>
              </c15:ser>
            </c15:filteredLineSeries>
            <c15:filteredLineSeries>
              <c15:ser>
                <c:idx val="48"/>
                <c:order val="23"/>
                <c:tx>
                  <c:strRef>
                    <c:extLst xmlns:c15="http://schemas.microsoft.com/office/drawing/2012/chart">
                      <c:ext xmlns:c15="http://schemas.microsoft.com/office/drawing/2012/chart" uri="{02D57815-91ED-43cb-92C2-25804820EDAC}">
                        <c15:formulaRef>
                          <c15:sqref>Feuil2!$A$25</c15:sqref>
                        </c15:formulaRef>
                      </c:ext>
                    </c:extLst>
                    <c:strCache>
                      <c:ptCount val="1"/>
                      <c:pt idx="0">
                        <c:v>22A</c:v>
                      </c:pt>
                    </c:strCache>
                  </c:strRef>
                </c:tx>
                <c:spPr>
                  <a:ln w="34925" cap="rnd">
                    <a:solidFill>
                      <a:schemeClr val="accent1">
                        <a:lumMod val="50000"/>
                        <a:lumOff val="5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Feuil2!$B$25:$K$25</c15:sqref>
                        </c15:formulaRef>
                      </c:ext>
                    </c:extLst>
                    <c:numCache>
                      <c:formatCode>General</c:formatCode>
                      <c:ptCount val="10"/>
                      <c:pt idx="0">
                        <c:v>16</c:v>
                      </c:pt>
                      <c:pt idx="1">
                        <c:v>17</c:v>
                      </c:pt>
                      <c:pt idx="2">
                        <c:v>14</c:v>
                      </c:pt>
                      <c:pt idx="3">
                        <c:v>16</c:v>
                      </c:pt>
                      <c:pt idx="4">
                        <c:v>16</c:v>
                      </c:pt>
                      <c:pt idx="7">
                        <c:v>8</c:v>
                      </c:pt>
                      <c:pt idx="8">
                        <c:v>9</c:v>
                      </c:pt>
                    </c:numCache>
                  </c:numRef>
                </c:val>
                <c:smooth val="0"/>
                <c:extLst xmlns:c15="http://schemas.microsoft.com/office/drawing/2012/chart">
                  <c:ext xmlns:c16="http://schemas.microsoft.com/office/drawing/2014/chart" uri="{C3380CC4-5D6E-409C-BE32-E72D297353CC}">
                    <c16:uniqueId val="{00000017-4EA4-4C6F-8BCD-81EC90981537}"/>
                  </c:ext>
                </c:extLst>
              </c15:ser>
            </c15:filteredLineSeries>
            <c15:filteredLineSeries>
              <c15:ser>
                <c:idx val="49"/>
                <c:order val="24"/>
                <c:tx>
                  <c:strRef>
                    <c:extLst xmlns:c15="http://schemas.microsoft.com/office/drawing/2012/chart">
                      <c:ext xmlns:c15="http://schemas.microsoft.com/office/drawing/2012/chart" uri="{02D57815-91ED-43cb-92C2-25804820EDAC}">
                        <c15:formulaRef>
                          <c15:sqref>Feuil2!$A$26</c15:sqref>
                        </c15:formulaRef>
                      </c:ext>
                    </c:extLst>
                    <c:strCache>
                      <c:ptCount val="1"/>
                      <c:pt idx="0">
                        <c:v>8A</c:v>
                      </c:pt>
                    </c:strCache>
                  </c:strRef>
                </c:tx>
                <c:spPr>
                  <a:ln w="34925" cap="rnd">
                    <a:solidFill>
                      <a:schemeClr val="accent2">
                        <a:lumMod val="50000"/>
                        <a:lumOff val="5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Feuil2!$B$26:$K$26</c15:sqref>
                        </c15:formulaRef>
                      </c:ext>
                    </c:extLst>
                    <c:numCache>
                      <c:formatCode>General</c:formatCode>
                      <c:ptCount val="10"/>
                      <c:pt idx="5">
                        <c:v>21</c:v>
                      </c:pt>
                      <c:pt idx="6">
                        <c:v>26</c:v>
                      </c:pt>
                      <c:pt idx="7">
                        <c:v>18</c:v>
                      </c:pt>
                      <c:pt idx="8">
                        <c:v>14</c:v>
                      </c:pt>
                      <c:pt idx="9">
                        <c:v>16</c:v>
                      </c:pt>
                    </c:numCache>
                  </c:numRef>
                </c:val>
                <c:smooth val="0"/>
                <c:extLst xmlns:c15="http://schemas.microsoft.com/office/drawing/2012/chart">
                  <c:ext xmlns:c16="http://schemas.microsoft.com/office/drawing/2014/chart" uri="{C3380CC4-5D6E-409C-BE32-E72D297353CC}">
                    <c16:uniqueId val="{00000018-4EA4-4C6F-8BCD-81EC90981537}"/>
                  </c:ext>
                </c:extLst>
              </c15:ser>
            </c15:filteredLineSeries>
            <c15:filteredLineSeries>
              <c15:ser>
                <c:idx val="0"/>
                <c:order val="25"/>
                <c:tx>
                  <c:strRef>
                    <c:extLst xmlns:c15="http://schemas.microsoft.com/office/drawing/2012/chart">
                      <c:ext xmlns:c15="http://schemas.microsoft.com/office/drawing/2012/chart" uri="{02D57815-91ED-43cb-92C2-25804820EDAC}">
                        <c15:formulaRef>
                          <c15:sqref>Feuil2!$A$2</c15:sqref>
                        </c15:formulaRef>
                      </c:ext>
                    </c:extLst>
                    <c:strCache>
                      <c:ptCount val="1"/>
                      <c:pt idx="0">
                        <c:v>1</c:v>
                      </c:pt>
                    </c:strCache>
                  </c:strRef>
                </c:tx>
                <c:spPr>
                  <a:ln w="34925" cap="rnd">
                    <a:solidFill>
                      <a:schemeClr val="accent1"/>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Feuil2!$B$2:$K$2</c15:sqref>
                        </c15:formulaRef>
                      </c:ext>
                    </c:extLst>
                    <c:numCache>
                      <c:formatCode>General</c:formatCode>
                      <c:ptCount val="10"/>
                      <c:pt idx="6">
                        <c:v>1</c:v>
                      </c:pt>
                      <c:pt idx="7">
                        <c:v>1</c:v>
                      </c:pt>
                    </c:numCache>
                  </c:numRef>
                </c:val>
                <c:smooth val="0"/>
                <c:extLst xmlns:c15="http://schemas.microsoft.com/office/drawing/2012/chart">
                  <c:ext xmlns:c16="http://schemas.microsoft.com/office/drawing/2014/chart" uri="{C3380CC4-5D6E-409C-BE32-E72D297353CC}">
                    <c16:uniqueId val="{00000019-4EA4-4C6F-8BCD-81EC90981537}"/>
                  </c:ext>
                </c:extLst>
              </c15:ser>
            </c15:filteredLineSeries>
            <c15:filteredLineSeries>
              <c15:ser>
                <c:idx val="1"/>
                <c:order val="26"/>
                <c:tx>
                  <c:strRef>
                    <c:extLst xmlns:c15="http://schemas.microsoft.com/office/drawing/2012/chart">
                      <c:ext xmlns:c15="http://schemas.microsoft.com/office/drawing/2012/chart" uri="{02D57815-91ED-43cb-92C2-25804820EDAC}">
                        <c15:formulaRef>
                          <c15:sqref>Feuil2!$A$3</c15:sqref>
                        </c15:formulaRef>
                      </c:ext>
                    </c:extLst>
                    <c:strCache>
                      <c:ptCount val="1"/>
                      <c:pt idx="0">
                        <c:v>3</c:v>
                      </c:pt>
                    </c:strCache>
                  </c:strRef>
                </c:tx>
                <c:spPr>
                  <a:ln w="34925" cap="rnd">
                    <a:solidFill>
                      <a:schemeClr val="accent2"/>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Feuil2!$B$3:$K$3</c15:sqref>
                        </c15:formulaRef>
                      </c:ext>
                    </c:extLst>
                    <c:numCache>
                      <c:formatCode>General</c:formatCode>
                      <c:ptCount val="10"/>
                      <c:pt idx="0">
                        <c:v>4</c:v>
                      </c:pt>
                      <c:pt idx="1">
                        <c:v>5</c:v>
                      </c:pt>
                      <c:pt idx="2">
                        <c:v>3</c:v>
                      </c:pt>
                      <c:pt idx="3">
                        <c:v>4</c:v>
                      </c:pt>
                      <c:pt idx="4">
                        <c:v>4</c:v>
                      </c:pt>
                      <c:pt idx="5">
                        <c:v>6</c:v>
                      </c:pt>
                      <c:pt idx="6">
                        <c:v>7</c:v>
                      </c:pt>
                      <c:pt idx="7">
                        <c:v>1</c:v>
                      </c:pt>
                    </c:numCache>
                  </c:numRef>
                </c:val>
                <c:smooth val="0"/>
                <c:extLst xmlns:c15="http://schemas.microsoft.com/office/drawing/2012/chart">
                  <c:ext xmlns:c16="http://schemas.microsoft.com/office/drawing/2014/chart" uri="{C3380CC4-5D6E-409C-BE32-E72D297353CC}">
                    <c16:uniqueId val="{0000001A-4EA4-4C6F-8BCD-81EC90981537}"/>
                  </c:ext>
                </c:extLst>
              </c15:ser>
            </c15:filteredLineSeries>
            <c15:filteredLineSeries>
              <c15:ser>
                <c:idx val="2"/>
                <c:order val="27"/>
                <c:tx>
                  <c:strRef>
                    <c:extLst xmlns:c15="http://schemas.microsoft.com/office/drawing/2012/chart">
                      <c:ext xmlns:c15="http://schemas.microsoft.com/office/drawing/2012/chart" uri="{02D57815-91ED-43cb-92C2-25804820EDAC}">
                        <c15:formulaRef>
                          <c15:sqref>Feuil2!$A$4</c15:sqref>
                        </c15:formulaRef>
                      </c:ext>
                    </c:extLst>
                    <c:strCache>
                      <c:ptCount val="1"/>
                      <c:pt idx="0">
                        <c:v>4</c:v>
                      </c:pt>
                    </c:strCache>
                  </c:strRef>
                </c:tx>
                <c:spPr>
                  <a:ln w="34925" cap="rnd">
                    <a:solidFill>
                      <a:schemeClr val="accent3"/>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Feuil2!$B$4:$K$4</c15:sqref>
                        </c15:formulaRef>
                      </c:ext>
                    </c:extLst>
                    <c:numCache>
                      <c:formatCode>General</c:formatCode>
                      <c:ptCount val="10"/>
                      <c:pt idx="0">
                        <c:v>7</c:v>
                      </c:pt>
                      <c:pt idx="1">
                        <c:v>6</c:v>
                      </c:pt>
                      <c:pt idx="2">
                        <c:v>10</c:v>
                      </c:pt>
                      <c:pt idx="3">
                        <c:v>12</c:v>
                      </c:pt>
                      <c:pt idx="4">
                        <c:v>12</c:v>
                      </c:pt>
                      <c:pt idx="5">
                        <c:v>9</c:v>
                      </c:pt>
                      <c:pt idx="6">
                        <c:v>11</c:v>
                      </c:pt>
                      <c:pt idx="7">
                        <c:v>7</c:v>
                      </c:pt>
                      <c:pt idx="8">
                        <c:v>5</c:v>
                      </c:pt>
                      <c:pt idx="9">
                        <c:v>4</c:v>
                      </c:pt>
                    </c:numCache>
                  </c:numRef>
                </c:val>
                <c:smooth val="0"/>
                <c:extLst xmlns:c15="http://schemas.microsoft.com/office/drawing/2012/chart">
                  <c:ext xmlns:c16="http://schemas.microsoft.com/office/drawing/2014/chart" uri="{C3380CC4-5D6E-409C-BE32-E72D297353CC}">
                    <c16:uniqueId val="{0000001B-4EA4-4C6F-8BCD-81EC90981537}"/>
                  </c:ext>
                </c:extLst>
              </c15:ser>
            </c15:filteredLineSeries>
            <c15:filteredLineSeries>
              <c15:ser>
                <c:idx val="3"/>
                <c:order val="28"/>
                <c:tx>
                  <c:strRef>
                    <c:extLst xmlns:c15="http://schemas.microsoft.com/office/drawing/2012/chart">
                      <c:ext xmlns:c15="http://schemas.microsoft.com/office/drawing/2012/chart" uri="{02D57815-91ED-43cb-92C2-25804820EDAC}">
                        <c15:formulaRef>
                          <c15:sqref>Feuil2!$A$5</c15:sqref>
                        </c15:formulaRef>
                      </c:ext>
                    </c:extLst>
                    <c:strCache>
                      <c:ptCount val="1"/>
                      <c:pt idx="0">
                        <c:v>5</c:v>
                      </c:pt>
                    </c:strCache>
                  </c:strRef>
                </c:tx>
                <c:spPr>
                  <a:ln w="34925" cap="rnd">
                    <a:solidFill>
                      <a:schemeClr val="accent4"/>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Feuil2!$B$5:$K$5</c15:sqref>
                        </c15:formulaRef>
                      </c:ext>
                    </c:extLst>
                    <c:numCache>
                      <c:formatCode>General</c:formatCode>
                      <c:ptCount val="10"/>
                      <c:pt idx="2">
                        <c:v>1</c:v>
                      </c:pt>
                      <c:pt idx="3">
                        <c:v>2</c:v>
                      </c:pt>
                      <c:pt idx="4">
                        <c:v>2</c:v>
                      </c:pt>
                      <c:pt idx="5">
                        <c:v>2</c:v>
                      </c:pt>
                    </c:numCache>
                  </c:numRef>
                </c:val>
                <c:smooth val="0"/>
                <c:extLst xmlns:c15="http://schemas.microsoft.com/office/drawing/2012/chart">
                  <c:ext xmlns:c16="http://schemas.microsoft.com/office/drawing/2014/chart" uri="{C3380CC4-5D6E-409C-BE32-E72D297353CC}">
                    <c16:uniqueId val="{0000001C-4EA4-4C6F-8BCD-81EC90981537}"/>
                  </c:ext>
                </c:extLst>
              </c15:ser>
            </c15:filteredLineSeries>
            <c15:filteredLineSeries>
              <c15:ser>
                <c:idx val="4"/>
                <c:order val="29"/>
                <c:tx>
                  <c:strRef>
                    <c:extLst xmlns:c15="http://schemas.microsoft.com/office/drawing/2012/chart">
                      <c:ext xmlns:c15="http://schemas.microsoft.com/office/drawing/2012/chart" uri="{02D57815-91ED-43cb-92C2-25804820EDAC}">
                        <c15:formulaRef>
                          <c15:sqref>Feuil2!$A$6</c15:sqref>
                        </c15:formulaRef>
                      </c:ext>
                    </c:extLst>
                    <c:strCache>
                      <c:ptCount val="1"/>
                      <c:pt idx="0">
                        <c:v>6</c:v>
                      </c:pt>
                    </c:strCache>
                  </c:strRef>
                </c:tx>
                <c:spPr>
                  <a:ln w="34925" cap="rnd">
                    <a:solidFill>
                      <a:schemeClr val="accent5"/>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Feuil2!$B$6:$K$6</c15:sqref>
                        </c15:formulaRef>
                      </c:ext>
                    </c:extLst>
                    <c:numCache>
                      <c:formatCode>General</c:formatCode>
                      <c:ptCount val="10"/>
                      <c:pt idx="6">
                        <c:v>3</c:v>
                      </c:pt>
                    </c:numCache>
                  </c:numRef>
                </c:val>
                <c:smooth val="0"/>
                <c:extLst xmlns:c15="http://schemas.microsoft.com/office/drawing/2012/chart">
                  <c:ext xmlns:c16="http://schemas.microsoft.com/office/drawing/2014/chart" uri="{C3380CC4-5D6E-409C-BE32-E72D297353CC}">
                    <c16:uniqueId val="{0000001D-4EA4-4C6F-8BCD-81EC90981537}"/>
                  </c:ext>
                </c:extLst>
              </c15:ser>
            </c15:filteredLineSeries>
            <c15:filteredLineSeries>
              <c15:ser>
                <c:idx val="5"/>
                <c:order val="30"/>
                <c:tx>
                  <c:strRef>
                    <c:extLst xmlns:c15="http://schemas.microsoft.com/office/drawing/2012/chart">
                      <c:ext xmlns:c15="http://schemas.microsoft.com/office/drawing/2012/chart" uri="{02D57815-91ED-43cb-92C2-25804820EDAC}">
                        <c15:formulaRef>
                          <c15:sqref>Feuil2!$A$7</c15:sqref>
                        </c15:formulaRef>
                      </c:ext>
                    </c:extLst>
                    <c:strCache>
                      <c:ptCount val="1"/>
                      <c:pt idx="0">
                        <c:v>7</c:v>
                      </c:pt>
                    </c:strCache>
                  </c:strRef>
                </c:tx>
                <c:spPr>
                  <a:ln w="34925" cap="rnd">
                    <a:solidFill>
                      <a:schemeClr val="accent6"/>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Feuil2!$B$7:$K$7</c15:sqref>
                        </c15:formulaRef>
                      </c:ext>
                    </c:extLst>
                    <c:numCache>
                      <c:formatCode>General</c:formatCode>
                      <c:ptCount val="10"/>
                      <c:pt idx="3">
                        <c:v>1</c:v>
                      </c:pt>
                      <c:pt idx="4">
                        <c:v>1</c:v>
                      </c:pt>
                    </c:numCache>
                  </c:numRef>
                </c:val>
                <c:smooth val="0"/>
                <c:extLst xmlns:c15="http://schemas.microsoft.com/office/drawing/2012/chart">
                  <c:ext xmlns:c16="http://schemas.microsoft.com/office/drawing/2014/chart" uri="{C3380CC4-5D6E-409C-BE32-E72D297353CC}">
                    <c16:uniqueId val="{0000001E-4EA4-4C6F-8BCD-81EC90981537}"/>
                  </c:ext>
                </c:extLst>
              </c15:ser>
            </c15:filteredLineSeries>
            <c15:filteredLineSeries>
              <c15:ser>
                <c:idx val="6"/>
                <c:order val="31"/>
                <c:tx>
                  <c:strRef>
                    <c:extLst xmlns:c15="http://schemas.microsoft.com/office/drawing/2012/chart">
                      <c:ext xmlns:c15="http://schemas.microsoft.com/office/drawing/2012/chart" uri="{02D57815-91ED-43cb-92C2-25804820EDAC}">
                        <c15:formulaRef>
                          <c15:sqref>Feuil2!$A$8</c15:sqref>
                        </c15:formulaRef>
                      </c:ext>
                    </c:extLst>
                    <c:strCache>
                      <c:ptCount val="1"/>
                      <c:pt idx="0">
                        <c:v>8</c:v>
                      </c:pt>
                    </c:strCache>
                  </c:strRef>
                </c:tx>
                <c:spPr>
                  <a:ln w="34925" cap="rnd">
                    <a:solidFill>
                      <a:schemeClr val="accent1">
                        <a:lumMod val="6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Feuil2!$B$8:$K$8</c15:sqref>
                        </c15:formulaRef>
                      </c:ext>
                    </c:extLst>
                    <c:numCache>
                      <c:formatCode>General</c:formatCode>
                      <c:ptCount val="10"/>
                      <c:pt idx="0">
                        <c:v>8</c:v>
                      </c:pt>
                      <c:pt idx="1">
                        <c:v>7</c:v>
                      </c:pt>
                      <c:pt idx="2">
                        <c:v>9</c:v>
                      </c:pt>
                      <c:pt idx="3">
                        <c:v>5</c:v>
                      </c:pt>
                      <c:pt idx="4">
                        <c:v>5</c:v>
                      </c:pt>
                      <c:pt idx="5">
                        <c:v>8</c:v>
                      </c:pt>
                      <c:pt idx="6">
                        <c:v>8</c:v>
                      </c:pt>
                      <c:pt idx="7">
                        <c:v>6</c:v>
                      </c:pt>
                      <c:pt idx="8">
                        <c:v>7</c:v>
                      </c:pt>
                      <c:pt idx="9">
                        <c:v>8</c:v>
                      </c:pt>
                    </c:numCache>
                  </c:numRef>
                </c:val>
                <c:smooth val="0"/>
                <c:extLst xmlns:c15="http://schemas.microsoft.com/office/drawing/2012/chart">
                  <c:ext xmlns:c16="http://schemas.microsoft.com/office/drawing/2014/chart" uri="{C3380CC4-5D6E-409C-BE32-E72D297353CC}">
                    <c16:uniqueId val="{0000001F-4EA4-4C6F-8BCD-81EC90981537}"/>
                  </c:ext>
                </c:extLst>
              </c15:ser>
            </c15:filteredLineSeries>
            <c15:filteredLineSeries>
              <c15:ser>
                <c:idx val="7"/>
                <c:order val="32"/>
                <c:tx>
                  <c:strRef>
                    <c:extLst xmlns:c15="http://schemas.microsoft.com/office/drawing/2012/chart">
                      <c:ext xmlns:c15="http://schemas.microsoft.com/office/drawing/2012/chart" uri="{02D57815-91ED-43cb-92C2-25804820EDAC}">
                        <c15:formulaRef>
                          <c15:sqref>Feuil2!$A$9</c15:sqref>
                        </c15:formulaRef>
                      </c:ext>
                    </c:extLst>
                    <c:strCache>
                      <c:ptCount val="1"/>
                      <c:pt idx="0">
                        <c:v>9</c:v>
                      </c:pt>
                    </c:strCache>
                  </c:strRef>
                </c:tx>
                <c:spPr>
                  <a:ln w="34925" cap="rnd">
                    <a:solidFill>
                      <a:schemeClr val="accent2">
                        <a:lumMod val="6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Feuil2!$B$9:$K$9</c15:sqref>
                        </c15:formulaRef>
                      </c:ext>
                    </c:extLst>
                    <c:numCache>
                      <c:formatCode>General</c:formatCode>
                      <c:ptCount val="10"/>
                      <c:pt idx="0">
                        <c:v>12</c:v>
                      </c:pt>
                      <c:pt idx="1">
                        <c:v>15</c:v>
                      </c:pt>
                      <c:pt idx="2">
                        <c:v>12</c:v>
                      </c:pt>
                      <c:pt idx="3">
                        <c:v>10</c:v>
                      </c:pt>
                      <c:pt idx="4">
                        <c:v>10</c:v>
                      </c:pt>
                      <c:pt idx="5">
                        <c:v>7</c:v>
                      </c:pt>
                      <c:pt idx="6">
                        <c:v>12</c:v>
                      </c:pt>
                      <c:pt idx="7">
                        <c:v>6</c:v>
                      </c:pt>
                      <c:pt idx="8">
                        <c:v>8</c:v>
                      </c:pt>
                      <c:pt idx="9">
                        <c:v>3</c:v>
                      </c:pt>
                    </c:numCache>
                  </c:numRef>
                </c:val>
                <c:smooth val="0"/>
                <c:extLst xmlns:c15="http://schemas.microsoft.com/office/drawing/2012/chart">
                  <c:ext xmlns:c16="http://schemas.microsoft.com/office/drawing/2014/chart" uri="{C3380CC4-5D6E-409C-BE32-E72D297353CC}">
                    <c16:uniqueId val="{00000020-4EA4-4C6F-8BCD-81EC90981537}"/>
                  </c:ext>
                </c:extLst>
              </c15:ser>
            </c15:filteredLineSeries>
            <c15:filteredLineSeries>
              <c15:ser>
                <c:idx val="8"/>
                <c:order val="33"/>
                <c:tx>
                  <c:strRef>
                    <c:extLst xmlns:c15="http://schemas.microsoft.com/office/drawing/2012/chart">
                      <c:ext xmlns:c15="http://schemas.microsoft.com/office/drawing/2012/chart" uri="{02D57815-91ED-43cb-92C2-25804820EDAC}">
                        <c15:formulaRef>
                          <c15:sqref>Feuil2!$A$10</c15:sqref>
                        </c15:formulaRef>
                      </c:ext>
                    </c:extLst>
                    <c:strCache>
                      <c:ptCount val="1"/>
                      <c:pt idx="0">
                        <c:v>10</c:v>
                      </c:pt>
                    </c:strCache>
                  </c:strRef>
                </c:tx>
                <c:spPr>
                  <a:ln w="34925" cap="rnd">
                    <a:solidFill>
                      <a:schemeClr val="accent3">
                        <a:lumMod val="6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Feuil2!$B$10:$K$10</c15:sqref>
                        </c15:formulaRef>
                      </c:ext>
                    </c:extLst>
                    <c:numCache>
                      <c:formatCode>General</c:formatCode>
                      <c:ptCount val="10"/>
                      <c:pt idx="1">
                        <c:v>14</c:v>
                      </c:pt>
                      <c:pt idx="2">
                        <c:v>9</c:v>
                      </c:pt>
                      <c:pt idx="3">
                        <c:v>11</c:v>
                      </c:pt>
                      <c:pt idx="4">
                        <c:v>11</c:v>
                      </c:pt>
                      <c:pt idx="7">
                        <c:v>9</c:v>
                      </c:pt>
                      <c:pt idx="8">
                        <c:v>6</c:v>
                      </c:pt>
                      <c:pt idx="9">
                        <c:v>8</c:v>
                      </c:pt>
                    </c:numCache>
                  </c:numRef>
                </c:val>
                <c:smooth val="0"/>
                <c:extLst xmlns:c15="http://schemas.microsoft.com/office/drawing/2012/chart">
                  <c:ext xmlns:c16="http://schemas.microsoft.com/office/drawing/2014/chart" uri="{C3380CC4-5D6E-409C-BE32-E72D297353CC}">
                    <c16:uniqueId val="{00000021-4EA4-4C6F-8BCD-81EC90981537}"/>
                  </c:ext>
                </c:extLst>
              </c15:ser>
            </c15:filteredLineSeries>
            <c15:filteredLineSeries>
              <c15:ser>
                <c:idx val="9"/>
                <c:order val="34"/>
                <c:tx>
                  <c:strRef>
                    <c:extLst xmlns:c15="http://schemas.microsoft.com/office/drawing/2012/chart">
                      <c:ext xmlns:c15="http://schemas.microsoft.com/office/drawing/2012/chart" uri="{02D57815-91ED-43cb-92C2-25804820EDAC}">
                        <c15:formulaRef>
                          <c15:sqref>Feuil2!$A$11</c15:sqref>
                        </c15:formulaRef>
                      </c:ext>
                    </c:extLst>
                    <c:strCache>
                      <c:ptCount val="1"/>
                      <c:pt idx="0">
                        <c:v>11</c:v>
                      </c:pt>
                    </c:strCache>
                  </c:strRef>
                </c:tx>
                <c:spPr>
                  <a:ln w="34925" cap="rnd">
                    <a:solidFill>
                      <a:schemeClr val="accent4">
                        <a:lumMod val="6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Feuil2!$B$11:$K$11</c15:sqref>
                        </c15:formulaRef>
                      </c:ext>
                    </c:extLst>
                    <c:numCache>
                      <c:formatCode>General</c:formatCode>
                      <c:ptCount val="10"/>
                      <c:pt idx="0">
                        <c:v>33</c:v>
                      </c:pt>
                      <c:pt idx="1">
                        <c:v>50</c:v>
                      </c:pt>
                      <c:pt idx="2">
                        <c:v>51</c:v>
                      </c:pt>
                      <c:pt idx="3">
                        <c:v>51</c:v>
                      </c:pt>
                      <c:pt idx="4">
                        <c:v>51</c:v>
                      </c:pt>
                      <c:pt idx="5">
                        <c:v>53</c:v>
                      </c:pt>
                      <c:pt idx="6">
                        <c:v>45</c:v>
                      </c:pt>
                      <c:pt idx="7">
                        <c:v>30</c:v>
                      </c:pt>
                      <c:pt idx="8">
                        <c:v>36</c:v>
                      </c:pt>
                      <c:pt idx="9">
                        <c:v>32</c:v>
                      </c:pt>
                    </c:numCache>
                  </c:numRef>
                </c:val>
                <c:smooth val="0"/>
                <c:extLst xmlns:c15="http://schemas.microsoft.com/office/drawing/2012/chart">
                  <c:ext xmlns:c16="http://schemas.microsoft.com/office/drawing/2014/chart" uri="{C3380CC4-5D6E-409C-BE32-E72D297353CC}">
                    <c16:uniqueId val="{00000022-4EA4-4C6F-8BCD-81EC90981537}"/>
                  </c:ext>
                </c:extLst>
              </c15:ser>
            </c15:filteredLineSeries>
            <c15:filteredLineSeries>
              <c15:ser>
                <c:idx val="10"/>
                <c:order val="35"/>
                <c:tx>
                  <c:strRef>
                    <c:extLst xmlns:c15="http://schemas.microsoft.com/office/drawing/2012/chart">
                      <c:ext xmlns:c15="http://schemas.microsoft.com/office/drawing/2012/chart" uri="{02D57815-91ED-43cb-92C2-25804820EDAC}">
                        <c15:formulaRef>
                          <c15:sqref>Feuil2!$A$12</c15:sqref>
                        </c15:formulaRef>
                      </c:ext>
                    </c:extLst>
                    <c:strCache>
                      <c:ptCount val="1"/>
                      <c:pt idx="0">
                        <c:v>12</c:v>
                      </c:pt>
                    </c:strCache>
                  </c:strRef>
                </c:tx>
                <c:spPr>
                  <a:ln w="34925" cap="rnd">
                    <a:solidFill>
                      <a:schemeClr val="accent5">
                        <a:lumMod val="6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Feuil2!$B$12:$K$12</c15:sqref>
                        </c15:formulaRef>
                      </c:ext>
                    </c:extLst>
                    <c:numCache>
                      <c:formatCode>General</c:formatCode>
                      <c:ptCount val="10"/>
                      <c:pt idx="0">
                        <c:v>5</c:v>
                      </c:pt>
                      <c:pt idx="1">
                        <c:v>7</c:v>
                      </c:pt>
                      <c:pt idx="2">
                        <c:v>9</c:v>
                      </c:pt>
                      <c:pt idx="3">
                        <c:v>7</c:v>
                      </c:pt>
                      <c:pt idx="4">
                        <c:v>7</c:v>
                      </c:pt>
                      <c:pt idx="5">
                        <c:v>10</c:v>
                      </c:pt>
                      <c:pt idx="6">
                        <c:v>10</c:v>
                      </c:pt>
                      <c:pt idx="7">
                        <c:v>7</c:v>
                      </c:pt>
                    </c:numCache>
                  </c:numRef>
                </c:val>
                <c:smooth val="0"/>
                <c:extLst xmlns:c15="http://schemas.microsoft.com/office/drawing/2012/chart">
                  <c:ext xmlns:c16="http://schemas.microsoft.com/office/drawing/2014/chart" uri="{C3380CC4-5D6E-409C-BE32-E72D297353CC}">
                    <c16:uniqueId val="{00000023-4EA4-4C6F-8BCD-81EC90981537}"/>
                  </c:ext>
                </c:extLst>
              </c15:ser>
            </c15:filteredLineSeries>
            <c15:filteredLineSeries>
              <c15:ser>
                <c:idx val="11"/>
                <c:order val="36"/>
                <c:tx>
                  <c:strRef>
                    <c:extLst xmlns:c15="http://schemas.microsoft.com/office/drawing/2012/chart">
                      <c:ext xmlns:c15="http://schemas.microsoft.com/office/drawing/2012/chart" uri="{02D57815-91ED-43cb-92C2-25804820EDAC}">
                        <c15:formulaRef>
                          <c15:sqref>Feuil2!$A$13</c15:sqref>
                        </c15:formulaRef>
                      </c:ext>
                    </c:extLst>
                    <c:strCache>
                      <c:ptCount val="1"/>
                      <c:pt idx="0">
                        <c:v>13</c:v>
                      </c:pt>
                    </c:strCache>
                  </c:strRef>
                </c:tx>
                <c:spPr>
                  <a:ln w="34925" cap="rnd">
                    <a:solidFill>
                      <a:schemeClr val="accent6">
                        <a:lumMod val="6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Feuil2!$B$13:$K$13</c15:sqref>
                        </c15:formulaRef>
                      </c:ext>
                    </c:extLst>
                    <c:numCache>
                      <c:formatCode>General</c:formatCode>
                      <c:ptCount val="10"/>
                      <c:pt idx="0">
                        <c:v>12</c:v>
                      </c:pt>
                      <c:pt idx="1">
                        <c:v>16</c:v>
                      </c:pt>
                      <c:pt idx="2">
                        <c:v>14</c:v>
                      </c:pt>
                      <c:pt idx="3">
                        <c:v>13</c:v>
                      </c:pt>
                      <c:pt idx="4">
                        <c:v>13</c:v>
                      </c:pt>
                      <c:pt idx="5">
                        <c:v>13</c:v>
                      </c:pt>
                      <c:pt idx="6">
                        <c:v>11</c:v>
                      </c:pt>
                      <c:pt idx="7">
                        <c:v>11</c:v>
                      </c:pt>
                      <c:pt idx="8">
                        <c:v>9</c:v>
                      </c:pt>
                      <c:pt idx="9">
                        <c:v>7</c:v>
                      </c:pt>
                    </c:numCache>
                  </c:numRef>
                </c:val>
                <c:smooth val="0"/>
                <c:extLst xmlns:c15="http://schemas.microsoft.com/office/drawing/2012/chart">
                  <c:ext xmlns:c16="http://schemas.microsoft.com/office/drawing/2014/chart" uri="{C3380CC4-5D6E-409C-BE32-E72D297353CC}">
                    <c16:uniqueId val="{00000024-4EA4-4C6F-8BCD-81EC90981537}"/>
                  </c:ext>
                </c:extLst>
              </c15:ser>
            </c15:filteredLineSeries>
            <c15:filteredLineSeries>
              <c15:ser>
                <c:idx val="12"/>
                <c:order val="37"/>
                <c:tx>
                  <c:strRef>
                    <c:extLst xmlns:c15="http://schemas.microsoft.com/office/drawing/2012/chart">
                      <c:ext xmlns:c15="http://schemas.microsoft.com/office/drawing/2012/chart" uri="{02D57815-91ED-43cb-92C2-25804820EDAC}">
                        <c15:formulaRef>
                          <c15:sqref>Feuil2!$A$14</c15:sqref>
                        </c15:formulaRef>
                      </c:ext>
                    </c:extLst>
                    <c:strCache>
                      <c:ptCount val="1"/>
                      <c:pt idx="0">
                        <c:v>14</c:v>
                      </c:pt>
                    </c:strCache>
                  </c:strRef>
                </c:tx>
                <c:spPr>
                  <a:ln w="34925" cap="rnd">
                    <a:solidFill>
                      <a:schemeClr val="accent1">
                        <a:lumMod val="80000"/>
                        <a:lumOff val="2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Feuil2!$B$14:$K$14</c15:sqref>
                        </c15:formulaRef>
                      </c:ext>
                    </c:extLst>
                    <c:numCache>
                      <c:formatCode>General</c:formatCode>
                      <c:ptCount val="10"/>
                      <c:pt idx="0">
                        <c:v>20</c:v>
                      </c:pt>
                      <c:pt idx="1">
                        <c:v>22</c:v>
                      </c:pt>
                      <c:pt idx="2">
                        <c:v>22</c:v>
                      </c:pt>
                      <c:pt idx="3">
                        <c:v>26</c:v>
                      </c:pt>
                      <c:pt idx="4">
                        <c:v>26</c:v>
                      </c:pt>
                      <c:pt idx="5">
                        <c:v>28</c:v>
                      </c:pt>
                      <c:pt idx="6">
                        <c:v>25</c:v>
                      </c:pt>
                      <c:pt idx="7">
                        <c:v>20</c:v>
                      </c:pt>
                      <c:pt idx="8">
                        <c:v>9</c:v>
                      </c:pt>
                      <c:pt idx="9">
                        <c:v>8</c:v>
                      </c:pt>
                    </c:numCache>
                  </c:numRef>
                </c:val>
                <c:smooth val="0"/>
                <c:extLst xmlns:c15="http://schemas.microsoft.com/office/drawing/2012/chart">
                  <c:ext xmlns:c16="http://schemas.microsoft.com/office/drawing/2014/chart" uri="{C3380CC4-5D6E-409C-BE32-E72D297353CC}">
                    <c16:uniqueId val="{00000025-4EA4-4C6F-8BCD-81EC90981537}"/>
                  </c:ext>
                </c:extLst>
              </c15:ser>
            </c15:filteredLineSeries>
            <c15:filteredLineSeries>
              <c15:ser>
                <c:idx val="13"/>
                <c:order val="38"/>
                <c:tx>
                  <c:strRef>
                    <c:extLst xmlns:c15="http://schemas.microsoft.com/office/drawing/2012/chart">
                      <c:ext xmlns:c15="http://schemas.microsoft.com/office/drawing/2012/chart" uri="{02D57815-91ED-43cb-92C2-25804820EDAC}">
                        <c15:formulaRef>
                          <c15:sqref>Feuil2!$A$15</c15:sqref>
                        </c15:formulaRef>
                      </c:ext>
                    </c:extLst>
                    <c:strCache>
                      <c:ptCount val="1"/>
                      <c:pt idx="0">
                        <c:v>15</c:v>
                      </c:pt>
                    </c:strCache>
                  </c:strRef>
                </c:tx>
                <c:spPr>
                  <a:ln w="34925" cap="rnd">
                    <a:solidFill>
                      <a:schemeClr val="accent2">
                        <a:lumMod val="80000"/>
                        <a:lumOff val="2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Feuil2!$B$15:$K$15</c15:sqref>
                        </c15:formulaRef>
                      </c:ext>
                    </c:extLst>
                    <c:numCache>
                      <c:formatCode>General</c:formatCode>
                      <c:ptCount val="10"/>
                      <c:pt idx="0">
                        <c:v>8</c:v>
                      </c:pt>
                      <c:pt idx="1">
                        <c:v>7</c:v>
                      </c:pt>
                      <c:pt idx="2">
                        <c:v>6</c:v>
                      </c:pt>
                      <c:pt idx="3">
                        <c:v>6</c:v>
                      </c:pt>
                      <c:pt idx="4">
                        <c:v>6</c:v>
                      </c:pt>
                      <c:pt idx="5">
                        <c:v>7</c:v>
                      </c:pt>
                      <c:pt idx="6">
                        <c:v>6</c:v>
                      </c:pt>
                      <c:pt idx="7">
                        <c:v>7</c:v>
                      </c:pt>
                      <c:pt idx="8">
                        <c:v>7</c:v>
                      </c:pt>
                      <c:pt idx="9">
                        <c:v>5</c:v>
                      </c:pt>
                    </c:numCache>
                  </c:numRef>
                </c:val>
                <c:smooth val="0"/>
                <c:extLst xmlns:c15="http://schemas.microsoft.com/office/drawing/2012/chart">
                  <c:ext xmlns:c16="http://schemas.microsoft.com/office/drawing/2014/chart" uri="{C3380CC4-5D6E-409C-BE32-E72D297353CC}">
                    <c16:uniqueId val="{00000026-4EA4-4C6F-8BCD-81EC90981537}"/>
                  </c:ext>
                </c:extLst>
              </c15:ser>
            </c15:filteredLineSeries>
            <c15:filteredLineSeries>
              <c15:ser>
                <c:idx val="14"/>
                <c:order val="39"/>
                <c:tx>
                  <c:strRef>
                    <c:extLst xmlns:c15="http://schemas.microsoft.com/office/drawing/2012/chart">
                      <c:ext xmlns:c15="http://schemas.microsoft.com/office/drawing/2012/chart" uri="{02D57815-91ED-43cb-92C2-25804820EDAC}">
                        <c15:formulaRef>
                          <c15:sqref>Feuil2!$A$16</c15:sqref>
                        </c15:formulaRef>
                      </c:ext>
                    </c:extLst>
                    <c:strCache>
                      <c:ptCount val="1"/>
                      <c:pt idx="0">
                        <c:v>16</c:v>
                      </c:pt>
                    </c:strCache>
                  </c:strRef>
                </c:tx>
                <c:spPr>
                  <a:ln w="34925" cap="rnd">
                    <a:solidFill>
                      <a:schemeClr val="accent3">
                        <a:lumMod val="80000"/>
                        <a:lumOff val="2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Feuil2!$B$16:$K$16</c15:sqref>
                        </c15:formulaRef>
                      </c:ext>
                    </c:extLst>
                    <c:numCache>
                      <c:formatCode>General</c:formatCode>
                      <c:ptCount val="10"/>
                      <c:pt idx="0">
                        <c:v>29</c:v>
                      </c:pt>
                      <c:pt idx="1">
                        <c:v>26</c:v>
                      </c:pt>
                      <c:pt idx="2">
                        <c:v>31</c:v>
                      </c:pt>
                      <c:pt idx="3">
                        <c:v>32</c:v>
                      </c:pt>
                      <c:pt idx="4">
                        <c:v>32</c:v>
                      </c:pt>
                      <c:pt idx="5">
                        <c:v>35</c:v>
                      </c:pt>
                      <c:pt idx="6">
                        <c:v>29</c:v>
                      </c:pt>
                      <c:pt idx="7">
                        <c:v>18</c:v>
                      </c:pt>
                      <c:pt idx="8">
                        <c:v>15</c:v>
                      </c:pt>
                      <c:pt idx="9">
                        <c:v>14</c:v>
                      </c:pt>
                    </c:numCache>
                  </c:numRef>
                </c:val>
                <c:smooth val="0"/>
                <c:extLst xmlns:c15="http://schemas.microsoft.com/office/drawing/2012/chart">
                  <c:ext xmlns:c16="http://schemas.microsoft.com/office/drawing/2014/chart" uri="{C3380CC4-5D6E-409C-BE32-E72D297353CC}">
                    <c16:uniqueId val="{00000027-4EA4-4C6F-8BCD-81EC90981537}"/>
                  </c:ext>
                </c:extLst>
              </c15:ser>
            </c15:filteredLineSeries>
            <c15:filteredLineSeries>
              <c15:ser>
                <c:idx val="15"/>
                <c:order val="40"/>
                <c:tx>
                  <c:strRef>
                    <c:extLst xmlns:c15="http://schemas.microsoft.com/office/drawing/2012/chart">
                      <c:ext xmlns:c15="http://schemas.microsoft.com/office/drawing/2012/chart" uri="{02D57815-91ED-43cb-92C2-25804820EDAC}">
                        <c15:formulaRef>
                          <c15:sqref>Feuil2!$A$17</c15:sqref>
                        </c15:formulaRef>
                      </c:ext>
                    </c:extLst>
                    <c:strCache>
                      <c:ptCount val="1"/>
                      <c:pt idx="0">
                        <c:v>17</c:v>
                      </c:pt>
                    </c:strCache>
                  </c:strRef>
                </c:tx>
                <c:spPr>
                  <a:ln w="34925" cap="rnd">
                    <a:solidFill>
                      <a:schemeClr val="accent4">
                        <a:lumMod val="80000"/>
                        <a:lumOff val="2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Feuil2!$B$17:$K$17</c15:sqref>
                        </c15:formulaRef>
                      </c:ext>
                    </c:extLst>
                    <c:numCache>
                      <c:formatCode>General</c:formatCode>
                      <c:ptCount val="10"/>
                      <c:pt idx="0">
                        <c:v>22</c:v>
                      </c:pt>
                      <c:pt idx="1">
                        <c:v>21</c:v>
                      </c:pt>
                      <c:pt idx="2">
                        <c:v>20</c:v>
                      </c:pt>
                      <c:pt idx="3">
                        <c:v>25</c:v>
                      </c:pt>
                      <c:pt idx="4">
                        <c:v>25</c:v>
                      </c:pt>
                      <c:pt idx="5">
                        <c:v>16</c:v>
                      </c:pt>
                      <c:pt idx="6">
                        <c:v>13</c:v>
                      </c:pt>
                      <c:pt idx="7">
                        <c:v>18</c:v>
                      </c:pt>
                      <c:pt idx="8">
                        <c:v>14</c:v>
                      </c:pt>
                      <c:pt idx="9">
                        <c:v>6</c:v>
                      </c:pt>
                    </c:numCache>
                  </c:numRef>
                </c:val>
                <c:smooth val="0"/>
                <c:extLst xmlns:c15="http://schemas.microsoft.com/office/drawing/2012/chart">
                  <c:ext xmlns:c16="http://schemas.microsoft.com/office/drawing/2014/chart" uri="{C3380CC4-5D6E-409C-BE32-E72D297353CC}">
                    <c16:uniqueId val="{00000028-4EA4-4C6F-8BCD-81EC90981537}"/>
                  </c:ext>
                </c:extLst>
              </c15:ser>
            </c15:filteredLineSeries>
            <c15:filteredLineSeries>
              <c15:ser>
                <c:idx val="16"/>
                <c:order val="41"/>
                <c:tx>
                  <c:strRef>
                    <c:extLst xmlns:c15="http://schemas.microsoft.com/office/drawing/2012/chart">
                      <c:ext xmlns:c15="http://schemas.microsoft.com/office/drawing/2012/chart" uri="{02D57815-91ED-43cb-92C2-25804820EDAC}">
                        <c15:formulaRef>
                          <c15:sqref>Feuil2!$A$18</c15:sqref>
                        </c15:formulaRef>
                      </c:ext>
                    </c:extLst>
                    <c:strCache>
                      <c:ptCount val="1"/>
                      <c:pt idx="0">
                        <c:v>18</c:v>
                      </c:pt>
                    </c:strCache>
                  </c:strRef>
                </c:tx>
                <c:spPr>
                  <a:ln w="34925" cap="rnd">
                    <a:solidFill>
                      <a:schemeClr val="accent5">
                        <a:lumMod val="80000"/>
                        <a:lumOff val="2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Feuil2!$B$18:$K$18</c15:sqref>
                        </c15:formulaRef>
                      </c:ext>
                    </c:extLst>
                    <c:numCache>
                      <c:formatCode>General</c:formatCode>
                      <c:ptCount val="10"/>
                      <c:pt idx="0">
                        <c:v>5</c:v>
                      </c:pt>
                      <c:pt idx="1">
                        <c:v>7</c:v>
                      </c:pt>
                      <c:pt idx="2">
                        <c:v>11</c:v>
                      </c:pt>
                      <c:pt idx="3">
                        <c:v>6</c:v>
                      </c:pt>
                      <c:pt idx="4">
                        <c:v>6</c:v>
                      </c:pt>
                      <c:pt idx="5">
                        <c:v>9</c:v>
                      </c:pt>
                      <c:pt idx="6">
                        <c:v>6</c:v>
                      </c:pt>
                      <c:pt idx="7">
                        <c:v>4</c:v>
                      </c:pt>
                      <c:pt idx="8">
                        <c:v>3</c:v>
                      </c:pt>
                      <c:pt idx="9">
                        <c:v>3</c:v>
                      </c:pt>
                    </c:numCache>
                  </c:numRef>
                </c:val>
                <c:smooth val="0"/>
                <c:extLst xmlns:c15="http://schemas.microsoft.com/office/drawing/2012/chart">
                  <c:ext xmlns:c16="http://schemas.microsoft.com/office/drawing/2014/chart" uri="{C3380CC4-5D6E-409C-BE32-E72D297353CC}">
                    <c16:uniqueId val="{00000029-4EA4-4C6F-8BCD-81EC90981537}"/>
                  </c:ext>
                </c:extLst>
              </c15:ser>
            </c15:filteredLineSeries>
            <c15:filteredLineSeries>
              <c15:ser>
                <c:idx val="17"/>
                <c:order val="42"/>
                <c:tx>
                  <c:strRef>
                    <c:extLst xmlns:c15="http://schemas.microsoft.com/office/drawing/2012/chart">
                      <c:ext xmlns:c15="http://schemas.microsoft.com/office/drawing/2012/chart" uri="{02D57815-91ED-43cb-92C2-25804820EDAC}">
                        <c15:formulaRef>
                          <c15:sqref>Feuil2!$A$19</c15:sqref>
                        </c15:formulaRef>
                      </c:ext>
                    </c:extLst>
                    <c:strCache>
                      <c:ptCount val="1"/>
                      <c:pt idx="0">
                        <c:v>19</c:v>
                      </c:pt>
                    </c:strCache>
                  </c:strRef>
                </c:tx>
                <c:spPr>
                  <a:ln w="34925" cap="rnd">
                    <a:solidFill>
                      <a:schemeClr val="accent6">
                        <a:lumMod val="80000"/>
                        <a:lumOff val="2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Feuil2!$B$19:$K$19</c15:sqref>
                        </c15:formulaRef>
                      </c:ext>
                    </c:extLst>
                    <c:numCache>
                      <c:formatCode>General</c:formatCode>
                      <c:ptCount val="10"/>
                      <c:pt idx="0">
                        <c:v>5</c:v>
                      </c:pt>
                      <c:pt idx="1">
                        <c:v>7</c:v>
                      </c:pt>
                      <c:pt idx="2">
                        <c:v>12</c:v>
                      </c:pt>
                      <c:pt idx="3">
                        <c:v>6</c:v>
                      </c:pt>
                      <c:pt idx="4">
                        <c:v>6</c:v>
                      </c:pt>
                      <c:pt idx="5">
                        <c:v>10</c:v>
                      </c:pt>
                      <c:pt idx="6">
                        <c:v>7</c:v>
                      </c:pt>
                      <c:pt idx="7">
                        <c:v>4</c:v>
                      </c:pt>
                      <c:pt idx="8">
                        <c:v>3</c:v>
                      </c:pt>
                      <c:pt idx="9">
                        <c:v>3</c:v>
                      </c:pt>
                    </c:numCache>
                  </c:numRef>
                </c:val>
                <c:smooth val="0"/>
                <c:extLst xmlns:c15="http://schemas.microsoft.com/office/drawing/2012/chart">
                  <c:ext xmlns:c16="http://schemas.microsoft.com/office/drawing/2014/chart" uri="{C3380CC4-5D6E-409C-BE32-E72D297353CC}">
                    <c16:uniqueId val="{0000002A-4EA4-4C6F-8BCD-81EC90981537}"/>
                  </c:ext>
                </c:extLst>
              </c15:ser>
            </c15:filteredLineSeries>
            <c15:filteredLineSeries>
              <c15:ser>
                <c:idx val="18"/>
                <c:order val="43"/>
                <c:tx>
                  <c:strRef>
                    <c:extLst xmlns:c15="http://schemas.microsoft.com/office/drawing/2012/chart">
                      <c:ext xmlns:c15="http://schemas.microsoft.com/office/drawing/2012/chart" uri="{02D57815-91ED-43cb-92C2-25804820EDAC}">
                        <c15:formulaRef>
                          <c15:sqref>Feuil2!$A$20</c15:sqref>
                        </c15:formulaRef>
                      </c:ext>
                    </c:extLst>
                    <c:strCache>
                      <c:ptCount val="1"/>
                      <c:pt idx="0">
                        <c:v>22</c:v>
                      </c:pt>
                    </c:strCache>
                  </c:strRef>
                </c:tx>
                <c:spPr>
                  <a:ln w="34925" cap="rnd">
                    <a:solidFill>
                      <a:schemeClr val="accent1">
                        <a:lumMod val="8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Feuil2!$B$20:$K$20</c15:sqref>
                        </c15:formulaRef>
                      </c:ext>
                    </c:extLst>
                    <c:numCache>
                      <c:formatCode>General</c:formatCode>
                      <c:ptCount val="10"/>
                      <c:pt idx="0">
                        <c:v>34</c:v>
                      </c:pt>
                      <c:pt idx="1">
                        <c:v>27</c:v>
                      </c:pt>
                      <c:pt idx="2">
                        <c:v>27</c:v>
                      </c:pt>
                      <c:pt idx="3">
                        <c:v>31</c:v>
                      </c:pt>
                      <c:pt idx="4">
                        <c:v>31</c:v>
                      </c:pt>
                      <c:pt idx="5">
                        <c:v>31</c:v>
                      </c:pt>
                      <c:pt idx="6">
                        <c:v>25</c:v>
                      </c:pt>
                      <c:pt idx="7">
                        <c:v>17</c:v>
                      </c:pt>
                    </c:numCache>
                  </c:numRef>
                </c:val>
                <c:smooth val="0"/>
                <c:extLst xmlns:c15="http://schemas.microsoft.com/office/drawing/2012/chart">
                  <c:ext xmlns:c16="http://schemas.microsoft.com/office/drawing/2014/chart" uri="{C3380CC4-5D6E-409C-BE32-E72D297353CC}">
                    <c16:uniqueId val="{0000002B-4EA4-4C6F-8BCD-81EC90981537}"/>
                  </c:ext>
                </c:extLst>
              </c15:ser>
            </c15:filteredLineSeries>
            <c15:filteredLineSeries>
              <c15:ser>
                <c:idx val="19"/>
                <c:order val="44"/>
                <c:tx>
                  <c:strRef>
                    <c:extLst xmlns:c15="http://schemas.microsoft.com/office/drawing/2012/chart">
                      <c:ext xmlns:c15="http://schemas.microsoft.com/office/drawing/2012/chart" uri="{02D57815-91ED-43cb-92C2-25804820EDAC}">
                        <c15:formulaRef>
                          <c15:sqref>Feuil2!$A$21</c15:sqref>
                        </c15:formulaRef>
                      </c:ext>
                    </c:extLst>
                    <c:strCache>
                      <c:ptCount val="1"/>
                      <c:pt idx="0">
                        <c:v>23</c:v>
                      </c:pt>
                    </c:strCache>
                  </c:strRef>
                </c:tx>
                <c:spPr>
                  <a:ln w="34925" cap="rnd">
                    <a:solidFill>
                      <a:schemeClr val="accent2">
                        <a:lumMod val="8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Feuil2!$B$21:$K$21</c15:sqref>
                        </c15:formulaRef>
                      </c:ext>
                    </c:extLst>
                    <c:numCache>
                      <c:formatCode>General</c:formatCode>
                      <c:ptCount val="10"/>
                      <c:pt idx="0">
                        <c:v>29</c:v>
                      </c:pt>
                      <c:pt idx="1">
                        <c:v>34</c:v>
                      </c:pt>
                      <c:pt idx="2">
                        <c:v>27</c:v>
                      </c:pt>
                      <c:pt idx="3">
                        <c:v>30</c:v>
                      </c:pt>
                      <c:pt idx="4">
                        <c:v>30</c:v>
                      </c:pt>
                      <c:pt idx="5">
                        <c:v>27</c:v>
                      </c:pt>
                      <c:pt idx="6">
                        <c:v>34</c:v>
                      </c:pt>
                      <c:pt idx="7">
                        <c:v>30</c:v>
                      </c:pt>
                      <c:pt idx="8">
                        <c:v>31</c:v>
                      </c:pt>
                      <c:pt idx="9">
                        <c:v>33</c:v>
                      </c:pt>
                    </c:numCache>
                  </c:numRef>
                </c:val>
                <c:smooth val="0"/>
                <c:extLst xmlns:c15="http://schemas.microsoft.com/office/drawing/2012/chart">
                  <c:ext xmlns:c16="http://schemas.microsoft.com/office/drawing/2014/chart" uri="{C3380CC4-5D6E-409C-BE32-E72D297353CC}">
                    <c16:uniqueId val="{0000002C-4EA4-4C6F-8BCD-81EC90981537}"/>
                  </c:ext>
                </c:extLst>
              </c15:ser>
            </c15:filteredLineSeries>
            <c15:filteredLineSeries>
              <c15:ser>
                <c:idx val="20"/>
                <c:order val="45"/>
                <c:tx>
                  <c:strRef>
                    <c:extLst xmlns:c15="http://schemas.microsoft.com/office/drawing/2012/chart">
                      <c:ext xmlns:c15="http://schemas.microsoft.com/office/drawing/2012/chart" uri="{02D57815-91ED-43cb-92C2-25804820EDAC}">
                        <c15:formulaRef>
                          <c15:sqref>Feuil2!$A$22</c15:sqref>
                        </c15:formulaRef>
                      </c:ext>
                    </c:extLst>
                    <c:strCache>
                      <c:ptCount val="1"/>
                      <c:pt idx="0">
                        <c:v>27</c:v>
                      </c:pt>
                    </c:strCache>
                  </c:strRef>
                </c:tx>
                <c:spPr>
                  <a:ln w="34925" cap="rnd">
                    <a:solidFill>
                      <a:schemeClr val="accent3">
                        <a:lumMod val="8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Feuil2!$B$22:$K$22</c15:sqref>
                        </c15:formulaRef>
                      </c:ext>
                    </c:extLst>
                    <c:numCache>
                      <c:formatCode>General</c:formatCode>
                      <c:ptCount val="10"/>
                      <c:pt idx="0">
                        <c:v>40</c:v>
                      </c:pt>
                      <c:pt idx="1">
                        <c:v>58</c:v>
                      </c:pt>
                      <c:pt idx="2">
                        <c:v>56</c:v>
                      </c:pt>
                      <c:pt idx="3">
                        <c:v>53</c:v>
                      </c:pt>
                      <c:pt idx="4">
                        <c:v>53</c:v>
                      </c:pt>
                      <c:pt idx="5">
                        <c:v>61</c:v>
                      </c:pt>
                      <c:pt idx="6">
                        <c:v>56</c:v>
                      </c:pt>
                      <c:pt idx="7">
                        <c:v>60</c:v>
                      </c:pt>
                      <c:pt idx="8">
                        <c:v>58</c:v>
                      </c:pt>
                      <c:pt idx="9">
                        <c:v>50</c:v>
                      </c:pt>
                    </c:numCache>
                  </c:numRef>
                </c:val>
                <c:smooth val="0"/>
                <c:extLst xmlns:c15="http://schemas.microsoft.com/office/drawing/2012/chart">
                  <c:ext xmlns:c16="http://schemas.microsoft.com/office/drawing/2014/chart" uri="{C3380CC4-5D6E-409C-BE32-E72D297353CC}">
                    <c16:uniqueId val="{0000002D-4EA4-4C6F-8BCD-81EC90981537}"/>
                  </c:ext>
                </c:extLst>
              </c15:ser>
            </c15:filteredLineSeries>
            <c15:filteredLineSeries>
              <c15:ser>
                <c:idx val="21"/>
                <c:order val="46"/>
                <c:tx>
                  <c:strRef>
                    <c:extLst xmlns:c15="http://schemas.microsoft.com/office/drawing/2012/chart">
                      <c:ext xmlns:c15="http://schemas.microsoft.com/office/drawing/2012/chart" uri="{02D57815-91ED-43cb-92C2-25804820EDAC}">
                        <c15:formulaRef>
                          <c15:sqref>Feuil2!$A$23</c15:sqref>
                        </c15:formulaRef>
                      </c:ext>
                    </c:extLst>
                    <c:strCache>
                      <c:ptCount val="1"/>
                      <c:pt idx="0">
                        <c:v>28</c:v>
                      </c:pt>
                    </c:strCache>
                  </c:strRef>
                </c:tx>
                <c:spPr>
                  <a:ln w="34925" cap="rnd">
                    <a:solidFill>
                      <a:schemeClr val="accent4">
                        <a:lumMod val="8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Feuil2!$B$23:$K$23</c15:sqref>
                        </c15:formulaRef>
                      </c:ext>
                    </c:extLst>
                    <c:numCache>
                      <c:formatCode>General</c:formatCode>
                      <c:ptCount val="10"/>
                      <c:pt idx="0">
                        <c:v>31</c:v>
                      </c:pt>
                      <c:pt idx="1">
                        <c:v>33</c:v>
                      </c:pt>
                      <c:pt idx="2">
                        <c:v>33</c:v>
                      </c:pt>
                      <c:pt idx="3">
                        <c:v>27</c:v>
                      </c:pt>
                      <c:pt idx="4">
                        <c:v>27</c:v>
                      </c:pt>
                      <c:pt idx="5">
                        <c:v>35</c:v>
                      </c:pt>
                      <c:pt idx="6">
                        <c:v>35</c:v>
                      </c:pt>
                      <c:pt idx="7">
                        <c:v>25</c:v>
                      </c:pt>
                      <c:pt idx="8">
                        <c:v>24</c:v>
                      </c:pt>
                      <c:pt idx="9">
                        <c:v>23</c:v>
                      </c:pt>
                    </c:numCache>
                  </c:numRef>
                </c:val>
                <c:smooth val="0"/>
                <c:extLst xmlns:c15="http://schemas.microsoft.com/office/drawing/2012/chart">
                  <c:ext xmlns:c16="http://schemas.microsoft.com/office/drawing/2014/chart" uri="{C3380CC4-5D6E-409C-BE32-E72D297353CC}">
                    <c16:uniqueId val="{0000002E-4EA4-4C6F-8BCD-81EC90981537}"/>
                  </c:ext>
                </c:extLst>
              </c15:ser>
            </c15:filteredLineSeries>
            <c15:filteredLineSeries>
              <c15:ser>
                <c:idx val="22"/>
                <c:order val="47"/>
                <c:tx>
                  <c:strRef>
                    <c:extLst xmlns:c15="http://schemas.microsoft.com/office/drawing/2012/chart">
                      <c:ext xmlns:c15="http://schemas.microsoft.com/office/drawing/2012/chart" uri="{02D57815-91ED-43cb-92C2-25804820EDAC}">
                        <c15:formulaRef>
                          <c15:sqref>Feuil2!$A$24</c15:sqref>
                        </c15:formulaRef>
                      </c:ext>
                    </c:extLst>
                    <c:strCache>
                      <c:ptCount val="1"/>
                      <c:pt idx="0">
                        <c:v>29</c:v>
                      </c:pt>
                    </c:strCache>
                  </c:strRef>
                </c:tx>
                <c:spPr>
                  <a:ln w="34925" cap="rnd">
                    <a:solidFill>
                      <a:schemeClr val="accent5">
                        <a:lumMod val="8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Feuil2!$B$24:$K$24</c15:sqref>
                        </c15:formulaRef>
                      </c:ext>
                    </c:extLst>
                    <c:numCache>
                      <c:formatCode>General</c:formatCode>
                      <c:ptCount val="10"/>
                      <c:pt idx="0">
                        <c:v>19</c:v>
                      </c:pt>
                      <c:pt idx="1">
                        <c:v>20</c:v>
                      </c:pt>
                      <c:pt idx="2">
                        <c:v>28</c:v>
                      </c:pt>
                      <c:pt idx="3">
                        <c:v>27</c:v>
                      </c:pt>
                      <c:pt idx="4">
                        <c:v>27</c:v>
                      </c:pt>
                      <c:pt idx="5">
                        <c:v>30</c:v>
                      </c:pt>
                      <c:pt idx="6">
                        <c:v>28</c:v>
                      </c:pt>
                      <c:pt idx="7">
                        <c:v>20</c:v>
                      </c:pt>
                      <c:pt idx="8">
                        <c:v>18</c:v>
                      </c:pt>
                      <c:pt idx="9">
                        <c:v>15</c:v>
                      </c:pt>
                    </c:numCache>
                  </c:numRef>
                </c:val>
                <c:smooth val="0"/>
                <c:extLst xmlns:c15="http://schemas.microsoft.com/office/drawing/2012/chart">
                  <c:ext xmlns:c16="http://schemas.microsoft.com/office/drawing/2014/chart" uri="{C3380CC4-5D6E-409C-BE32-E72D297353CC}">
                    <c16:uniqueId val="{0000002F-4EA4-4C6F-8BCD-81EC90981537}"/>
                  </c:ext>
                </c:extLst>
              </c15:ser>
            </c15:filteredLineSeries>
            <c15:filteredLineSeries>
              <c15:ser>
                <c:idx val="23"/>
                <c:order val="48"/>
                <c:tx>
                  <c:strRef>
                    <c:extLst xmlns:c15="http://schemas.microsoft.com/office/drawing/2012/chart">
                      <c:ext xmlns:c15="http://schemas.microsoft.com/office/drawing/2012/chart" uri="{02D57815-91ED-43cb-92C2-25804820EDAC}">
                        <c15:formulaRef>
                          <c15:sqref>Feuil2!$A$25</c15:sqref>
                        </c15:formulaRef>
                      </c:ext>
                    </c:extLst>
                    <c:strCache>
                      <c:ptCount val="1"/>
                      <c:pt idx="0">
                        <c:v>22A</c:v>
                      </c:pt>
                    </c:strCache>
                  </c:strRef>
                </c:tx>
                <c:spPr>
                  <a:ln w="34925" cap="rnd">
                    <a:solidFill>
                      <a:schemeClr val="accent6">
                        <a:lumMod val="8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Feuil2!$B$25:$K$25</c15:sqref>
                        </c15:formulaRef>
                      </c:ext>
                    </c:extLst>
                    <c:numCache>
                      <c:formatCode>General</c:formatCode>
                      <c:ptCount val="10"/>
                      <c:pt idx="0">
                        <c:v>16</c:v>
                      </c:pt>
                      <c:pt idx="1">
                        <c:v>17</c:v>
                      </c:pt>
                      <c:pt idx="2">
                        <c:v>14</c:v>
                      </c:pt>
                      <c:pt idx="3">
                        <c:v>16</c:v>
                      </c:pt>
                      <c:pt idx="4">
                        <c:v>16</c:v>
                      </c:pt>
                      <c:pt idx="7">
                        <c:v>8</c:v>
                      </c:pt>
                      <c:pt idx="8">
                        <c:v>9</c:v>
                      </c:pt>
                    </c:numCache>
                  </c:numRef>
                </c:val>
                <c:smooth val="0"/>
                <c:extLst xmlns:c15="http://schemas.microsoft.com/office/drawing/2012/chart">
                  <c:ext xmlns:c16="http://schemas.microsoft.com/office/drawing/2014/chart" uri="{C3380CC4-5D6E-409C-BE32-E72D297353CC}">
                    <c16:uniqueId val="{00000030-4EA4-4C6F-8BCD-81EC90981537}"/>
                  </c:ext>
                </c:extLst>
              </c15:ser>
            </c15:filteredLineSeries>
            <c15:filteredLineSeries>
              <c15:ser>
                <c:idx val="24"/>
                <c:order val="49"/>
                <c:tx>
                  <c:strRef>
                    <c:extLst xmlns:c15="http://schemas.microsoft.com/office/drawing/2012/chart">
                      <c:ext xmlns:c15="http://schemas.microsoft.com/office/drawing/2012/chart" uri="{02D57815-91ED-43cb-92C2-25804820EDAC}">
                        <c15:formulaRef>
                          <c15:sqref>Feuil2!$A$26</c15:sqref>
                        </c15:formulaRef>
                      </c:ext>
                    </c:extLst>
                    <c:strCache>
                      <c:ptCount val="1"/>
                      <c:pt idx="0">
                        <c:v>8A</c:v>
                      </c:pt>
                    </c:strCache>
                  </c:strRef>
                </c:tx>
                <c:spPr>
                  <a:ln w="34925" cap="rnd">
                    <a:solidFill>
                      <a:schemeClr val="accent1">
                        <a:lumMod val="60000"/>
                        <a:lumOff val="4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Feuil2!$B$26:$K$26</c15:sqref>
                        </c15:formulaRef>
                      </c:ext>
                    </c:extLst>
                    <c:numCache>
                      <c:formatCode>General</c:formatCode>
                      <c:ptCount val="10"/>
                      <c:pt idx="5">
                        <c:v>21</c:v>
                      </c:pt>
                      <c:pt idx="6">
                        <c:v>26</c:v>
                      </c:pt>
                      <c:pt idx="7">
                        <c:v>18</c:v>
                      </c:pt>
                      <c:pt idx="8">
                        <c:v>14</c:v>
                      </c:pt>
                      <c:pt idx="9">
                        <c:v>16</c:v>
                      </c:pt>
                    </c:numCache>
                  </c:numRef>
                </c:val>
                <c:smooth val="0"/>
                <c:extLst xmlns:c15="http://schemas.microsoft.com/office/drawing/2012/chart">
                  <c:ext xmlns:c16="http://schemas.microsoft.com/office/drawing/2014/chart" uri="{C3380CC4-5D6E-409C-BE32-E72D297353CC}">
                    <c16:uniqueId val="{00000031-4EA4-4C6F-8BCD-81EC90981537}"/>
                  </c:ext>
                </c:extLst>
              </c15:ser>
            </c15:filteredLineSeries>
          </c:ext>
        </c:extLst>
      </c:lineChart>
      <c:catAx>
        <c:axId val="401175023"/>
        <c:scaling>
          <c:orientation val="minMax"/>
        </c:scaling>
        <c:delete val="0"/>
        <c:axPos val="b"/>
        <c:numFmt formatCode="General" sourceLinked="1"/>
        <c:majorTickMark val="none"/>
        <c:minorTickMark val="none"/>
        <c:tickLblPos val="nextTo"/>
        <c:spPr>
          <a:noFill/>
          <a:ln w="9525" cap="flat" cmpd="sng" algn="ctr">
            <a:solidFill>
              <a:schemeClr val="lt1">
                <a:lumMod val="95000"/>
                <a:alpha val="10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fr-FR"/>
          </a:p>
        </c:txPr>
        <c:crossAx val="401196623"/>
        <c:crosses val="autoZero"/>
        <c:auto val="1"/>
        <c:lblAlgn val="ctr"/>
        <c:lblOffset val="100"/>
        <c:noMultiLvlLbl val="0"/>
      </c:catAx>
      <c:valAx>
        <c:axId val="401196623"/>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fr-FR"/>
          </a:p>
        </c:txPr>
        <c:crossAx val="4011750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fr-FR"/>
        </a:p>
      </c:txPr>
    </c:legend>
    <c:plotVisOnly val="1"/>
    <c:dispBlanksAs val="gap"/>
    <c:showDLblsOverMax val="0"/>
    <c:extLst/>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800" dirty="0"/>
              <a:t>Nb participant / an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dLbls>
          <c:showLegendKey val="0"/>
          <c:showVal val="0"/>
          <c:showCatName val="0"/>
          <c:showSerName val="0"/>
          <c:showPercent val="0"/>
          <c:showBubbleSize val="0"/>
        </c:dLbls>
        <c:gapWidth val="219"/>
        <c:overlap val="-27"/>
        <c:axId val="231304799"/>
        <c:axId val="231300479"/>
      </c:barChart>
      <c:catAx>
        <c:axId val="2313047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31300479"/>
        <c:crosses val="autoZero"/>
        <c:auto val="1"/>
        <c:lblAlgn val="ctr"/>
        <c:lblOffset val="100"/>
        <c:noMultiLvlLbl val="0"/>
      </c:catAx>
      <c:valAx>
        <c:axId val="2313004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23130479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fr-FR" dirty="0"/>
              <a:t>Principales</a:t>
            </a:r>
            <a:r>
              <a:rPr lang="fr-FR" baseline="0" dirty="0"/>
              <a:t> disciplines pistolet</a:t>
            </a:r>
            <a:endParaRPr lang="fr-FR" dirty="0"/>
          </a:p>
        </c:rich>
      </c:tx>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fr-FR"/>
        </a:p>
      </c:txPr>
    </c:title>
    <c:autoTitleDeleted val="0"/>
    <c:plotArea>
      <c:layout/>
      <c:lineChart>
        <c:grouping val="standard"/>
        <c:varyColors val="0"/>
        <c:ser>
          <c:idx val="35"/>
          <c:order val="10"/>
          <c:tx>
            <c:strRef>
              <c:f>Feuil2!$A$12</c:f>
              <c:strCache>
                <c:ptCount val="1"/>
                <c:pt idx="0">
                  <c:v>12</c:v>
                </c:pt>
              </c:strCache>
            </c:strRef>
          </c:tx>
          <c:spPr>
            <a:ln w="34925" cap="rnd">
              <a:solidFill>
                <a:schemeClr val="accent6">
                  <a:lumMod val="50000"/>
                </a:schemeClr>
              </a:solidFill>
              <a:round/>
            </a:ln>
            <a:effectLst>
              <a:outerShdw blurRad="57150" dist="19050" dir="5400000" algn="ctr" rotWithShape="0">
                <a:srgbClr val="000000">
                  <a:alpha val="63000"/>
                </a:srgbClr>
              </a:outerShdw>
            </a:effectLst>
          </c:spPr>
          <c:marker>
            <c:symbol val="none"/>
          </c:marker>
          <c:cat>
            <c:strRef>
              <c:f>Feuil2!$B$1:$K$1</c:f>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f>Feuil2!$B$12:$K$12</c:f>
              <c:numCache>
                <c:formatCode>General</c:formatCode>
                <c:ptCount val="10"/>
                <c:pt idx="0">
                  <c:v>5</c:v>
                </c:pt>
                <c:pt idx="1">
                  <c:v>7</c:v>
                </c:pt>
                <c:pt idx="2">
                  <c:v>9</c:v>
                </c:pt>
                <c:pt idx="3">
                  <c:v>7</c:v>
                </c:pt>
                <c:pt idx="4">
                  <c:v>7</c:v>
                </c:pt>
                <c:pt idx="5">
                  <c:v>10</c:v>
                </c:pt>
                <c:pt idx="6">
                  <c:v>10</c:v>
                </c:pt>
                <c:pt idx="7">
                  <c:v>7</c:v>
                </c:pt>
              </c:numCache>
            </c:numRef>
          </c:val>
          <c:smooth val="0"/>
          <c:extLst>
            <c:ext xmlns:c16="http://schemas.microsoft.com/office/drawing/2014/chart" uri="{C3380CC4-5D6E-409C-BE32-E72D297353CC}">
              <c16:uniqueId val="{00000000-3950-4E1A-B308-6EFC9781BE15}"/>
            </c:ext>
          </c:extLst>
        </c:ser>
        <c:ser>
          <c:idx val="36"/>
          <c:order val="11"/>
          <c:tx>
            <c:strRef>
              <c:f>Feuil2!$A$13</c:f>
              <c:strCache>
                <c:ptCount val="1"/>
                <c:pt idx="0">
                  <c:v>13</c:v>
                </c:pt>
              </c:strCache>
            </c:strRef>
          </c:tx>
          <c:spPr>
            <a:ln w="34925" cap="rnd">
              <a:solidFill>
                <a:schemeClr val="accent1">
                  <a:lumMod val="70000"/>
                  <a:lumOff val="30000"/>
                </a:schemeClr>
              </a:solidFill>
              <a:round/>
            </a:ln>
            <a:effectLst>
              <a:outerShdw blurRad="57150" dist="19050" dir="5400000" algn="ctr" rotWithShape="0">
                <a:srgbClr val="000000">
                  <a:alpha val="63000"/>
                </a:srgbClr>
              </a:outerShdw>
            </a:effectLst>
          </c:spPr>
          <c:marker>
            <c:symbol val="none"/>
          </c:marker>
          <c:cat>
            <c:strRef>
              <c:f>Feuil2!$B$1:$K$1</c:f>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f>Feuil2!$B$13:$K$13</c:f>
              <c:numCache>
                <c:formatCode>General</c:formatCode>
                <c:ptCount val="10"/>
                <c:pt idx="0">
                  <c:v>12</c:v>
                </c:pt>
                <c:pt idx="1">
                  <c:v>16</c:v>
                </c:pt>
                <c:pt idx="2">
                  <c:v>14</c:v>
                </c:pt>
                <c:pt idx="3">
                  <c:v>13</c:v>
                </c:pt>
                <c:pt idx="4">
                  <c:v>13</c:v>
                </c:pt>
                <c:pt idx="5">
                  <c:v>13</c:v>
                </c:pt>
                <c:pt idx="6">
                  <c:v>11</c:v>
                </c:pt>
                <c:pt idx="7">
                  <c:v>11</c:v>
                </c:pt>
                <c:pt idx="8">
                  <c:v>9</c:v>
                </c:pt>
                <c:pt idx="9">
                  <c:v>7</c:v>
                </c:pt>
              </c:numCache>
            </c:numRef>
          </c:val>
          <c:smooth val="0"/>
          <c:extLst>
            <c:ext xmlns:c16="http://schemas.microsoft.com/office/drawing/2014/chart" uri="{C3380CC4-5D6E-409C-BE32-E72D297353CC}">
              <c16:uniqueId val="{00000001-3950-4E1A-B308-6EFC9781BE15}"/>
            </c:ext>
          </c:extLst>
        </c:ser>
        <c:ser>
          <c:idx val="37"/>
          <c:order val="12"/>
          <c:tx>
            <c:strRef>
              <c:f>Feuil2!$A$14</c:f>
              <c:strCache>
                <c:ptCount val="1"/>
                <c:pt idx="0">
                  <c:v>14</c:v>
                </c:pt>
              </c:strCache>
            </c:strRef>
          </c:tx>
          <c:spPr>
            <a:ln w="34925" cap="rnd">
              <a:solidFill>
                <a:schemeClr val="accent2">
                  <a:lumMod val="70000"/>
                  <a:lumOff val="30000"/>
                </a:schemeClr>
              </a:solidFill>
              <a:round/>
            </a:ln>
            <a:effectLst>
              <a:outerShdw blurRad="57150" dist="19050" dir="5400000" algn="ctr" rotWithShape="0">
                <a:srgbClr val="000000">
                  <a:alpha val="63000"/>
                </a:srgbClr>
              </a:outerShdw>
            </a:effectLst>
          </c:spPr>
          <c:marker>
            <c:symbol val="none"/>
          </c:marker>
          <c:cat>
            <c:strRef>
              <c:f>Feuil2!$B$1:$K$1</c:f>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f>Feuil2!$B$14:$K$14</c:f>
              <c:numCache>
                <c:formatCode>General</c:formatCode>
                <c:ptCount val="10"/>
                <c:pt idx="0">
                  <c:v>20</c:v>
                </c:pt>
                <c:pt idx="1">
                  <c:v>22</c:v>
                </c:pt>
                <c:pt idx="2">
                  <c:v>22</c:v>
                </c:pt>
                <c:pt idx="3">
                  <c:v>26</c:v>
                </c:pt>
                <c:pt idx="4">
                  <c:v>26</c:v>
                </c:pt>
                <c:pt idx="5">
                  <c:v>28</c:v>
                </c:pt>
                <c:pt idx="6">
                  <c:v>25</c:v>
                </c:pt>
                <c:pt idx="7">
                  <c:v>20</c:v>
                </c:pt>
                <c:pt idx="8">
                  <c:v>9</c:v>
                </c:pt>
                <c:pt idx="9">
                  <c:v>8</c:v>
                </c:pt>
              </c:numCache>
            </c:numRef>
          </c:val>
          <c:smooth val="0"/>
          <c:extLst>
            <c:ext xmlns:c16="http://schemas.microsoft.com/office/drawing/2014/chart" uri="{C3380CC4-5D6E-409C-BE32-E72D297353CC}">
              <c16:uniqueId val="{00000002-3950-4E1A-B308-6EFC9781BE15}"/>
            </c:ext>
          </c:extLst>
        </c:ser>
        <c:ser>
          <c:idx val="39"/>
          <c:order val="14"/>
          <c:tx>
            <c:strRef>
              <c:f>Feuil2!$A$16</c:f>
              <c:strCache>
                <c:ptCount val="1"/>
                <c:pt idx="0">
                  <c:v>16</c:v>
                </c:pt>
              </c:strCache>
            </c:strRef>
          </c:tx>
          <c:spPr>
            <a:ln w="34925" cap="rnd">
              <a:solidFill>
                <a:schemeClr val="accent4">
                  <a:lumMod val="70000"/>
                  <a:lumOff val="30000"/>
                </a:schemeClr>
              </a:solidFill>
              <a:round/>
            </a:ln>
            <a:effectLst>
              <a:outerShdw blurRad="57150" dist="19050" dir="5400000" algn="ctr" rotWithShape="0">
                <a:srgbClr val="000000">
                  <a:alpha val="63000"/>
                </a:srgbClr>
              </a:outerShdw>
            </a:effectLst>
          </c:spPr>
          <c:marker>
            <c:symbol val="none"/>
          </c:marker>
          <c:cat>
            <c:strRef>
              <c:f>Feuil2!$B$1:$K$1</c:f>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f>Feuil2!$B$16:$K$16</c:f>
              <c:numCache>
                <c:formatCode>General</c:formatCode>
                <c:ptCount val="10"/>
                <c:pt idx="0">
                  <c:v>29</c:v>
                </c:pt>
                <c:pt idx="1">
                  <c:v>26</c:v>
                </c:pt>
                <c:pt idx="2">
                  <c:v>31</c:v>
                </c:pt>
                <c:pt idx="3">
                  <c:v>32</c:v>
                </c:pt>
                <c:pt idx="4">
                  <c:v>32</c:v>
                </c:pt>
                <c:pt idx="5">
                  <c:v>35</c:v>
                </c:pt>
                <c:pt idx="6">
                  <c:v>29</c:v>
                </c:pt>
                <c:pt idx="7">
                  <c:v>18</c:v>
                </c:pt>
                <c:pt idx="8">
                  <c:v>15</c:v>
                </c:pt>
                <c:pt idx="9">
                  <c:v>14</c:v>
                </c:pt>
              </c:numCache>
            </c:numRef>
          </c:val>
          <c:smooth val="0"/>
          <c:extLst>
            <c:ext xmlns:c16="http://schemas.microsoft.com/office/drawing/2014/chart" uri="{C3380CC4-5D6E-409C-BE32-E72D297353CC}">
              <c16:uniqueId val="{00000003-3950-4E1A-B308-6EFC9781BE15}"/>
            </c:ext>
          </c:extLst>
        </c:ser>
        <c:ser>
          <c:idx val="40"/>
          <c:order val="15"/>
          <c:tx>
            <c:strRef>
              <c:f>Feuil2!$A$17</c:f>
              <c:strCache>
                <c:ptCount val="1"/>
                <c:pt idx="0">
                  <c:v>17</c:v>
                </c:pt>
              </c:strCache>
            </c:strRef>
          </c:tx>
          <c:spPr>
            <a:ln w="34925" cap="rnd">
              <a:solidFill>
                <a:schemeClr val="accent5">
                  <a:lumMod val="70000"/>
                  <a:lumOff val="30000"/>
                </a:schemeClr>
              </a:solidFill>
              <a:round/>
            </a:ln>
            <a:effectLst>
              <a:outerShdw blurRad="57150" dist="19050" dir="5400000" algn="ctr" rotWithShape="0">
                <a:srgbClr val="000000">
                  <a:alpha val="63000"/>
                </a:srgbClr>
              </a:outerShdw>
            </a:effectLst>
          </c:spPr>
          <c:marker>
            <c:symbol val="none"/>
          </c:marker>
          <c:cat>
            <c:strRef>
              <c:f>Feuil2!$B$1:$K$1</c:f>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f>Feuil2!$B$17:$K$17</c:f>
              <c:numCache>
                <c:formatCode>General</c:formatCode>
                <c:ptCount val="10"/>
                <c:pt idx="0">
                  <c:v>22</c:v>
                </c:pt>
                <c:pt idx="1">
                  <c:v>21</c:v>
                </c:pt>
                <c:pt idx="2">
                  <c:v>20</c:v>
                </c:pt>
                <c:pt idx="3">
                  <c:v>25</c:v>
                </c:pt>
                <c:pt idx="4">
                  <c:v>25</c:v>
                </c:pt>
                <c:pt idx="5">
                  <c:v>16</c:v>
                </c:pt>
                <c:pt idx="6">
                  <c:v>13</c:v>
                </c:pt>
                <c:pt idx="7">
                  <c:v>18</c:v>
                </c:pt>
                <c:pt idx="8">
                  <c:v>14</c:v>
                </c:pt>
                <c:pt idx="9">
                  <c:v>6</c:v>
                </c:pt>
              </c:numCache>
            </c:numRef>
          </c:val>
          <c:smooth val="0"/>
          <c:extLst>
            <c:ext xmlns:c16="http://schemas.microsoft.com/office/drawing/2014/chart" uri="{C3380CC4-5D6E-409C-BE32-E72D297353CC}">
              <c16:uniqueId val="{00000004-3950-4E1A-B308-6EFC9781BE15}"/>
            </c:ext>
          </c:extLst>
        </c:ser>
        <c:ser>
          <c:idx val="45"/>
          <c:order val="20"/>
          <c:tx>
            <c:strRef>
              <c:f>Feuil2!$A$22</c:f>
              <c:strCache>
                <c:ptCount val="1"/>
                <c:pt idx="0">
                  <c:v>27</c:v>
                </c:pt>
              </c:strCache>
            </c:strRef>
          </c:tx>
          <c:spPr>
            <a:ln w="34925" cap="rnd">
              <a:solidFill>
                <a:schemeClr val="accent4">
                  <a:lumMod val="70000"/>
                </a:schemeClr>
              </a:solidFill>
              <a:round/>
            </a:ln>
            <a:effectLst>
              <a:outerShdw blurRad="57150" dist="19050" dir="5400000" algn="ctr" rotWithShape="0">
                <a:srgbClr val="000000">
                  <a:alpha val="63000"/>
                </a:srgbClr>
              </a:outerShdw>
            </a:effectLst>
          </c:spPr>
          <c:marker>
            <c:symbol val="none"/>
          </c:marker>
          <c:cat>
            <c:strRef>
              <c:f>Feuil2!$B$1:$K$1</c:f>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f>Feuil2!$B$22:$K$22</c:f>
              <c:numCache>
                <c:formatCode>General</c:formatCode>
                <c:ptCount val="10"/>
                <c:pt idx="0">
                  <c:v>40</c:v>
                </c:pt>
                <c:pt idx="1">
                  <c:v>58</c:v>
                </c:pt>
                <c:pt idx="2">
                  <c:v>56</c:v>
                </c:pt>
                <c:pt idx="3">
                  <c:v>53</c:v>
                </c:pt>
                <c:pt idx="4">
                  <c:v>53</c:v>
                </c:pt>
                <c:pt idx="5">
                  <c:v>61</c:v>
                </c:pt>
                <c:pt idx="6">
                  <c:v>56</c:v>
                </c:pt>
                <c:pt idx="7">
                  <c:v>60</c:v>
                </c:pt>
                <c:pt idx="8">
                  <c:v>58</c:v>
                </c:pt>
                <c:pt idx="9">
                  <c:v>50</c:v>
                </c:pt>
              </c:numCache>
            </c:numRef>
          </c:val>
          <c:smooth val="0"/>
          <c:extLst>
            <c:ext xmlns:c16="http://schemas.microsoft.com/office/drawing/2014/chart" uri="{C3380CC4-5D6E-409C-BE32-E72D297353CC}">
              <c16:uniqueId val="{00000005-3950-4E1A-B308-6EFC9781BE15}"/>
            </c:ext>
          </c:extLst>
        </c:ser>
        <c:ser>
          <c:idx val="48"/>
          <c:order val="23"/>
          <c:tx>
            <c:strRef>
              <c:f>Feuil2!$A$25</c:f>
              <c:strCache>
                <c:ptCount val="1"/>
                <c:pt idx="0">
                  <c:v>22A</c:v>
                </c:pt>
              </c:strCache>
            </c:strRef>
          </c:tx>
          <c:spPr>
            <a:ln w="34925" cap="rnd">
              <a:solidFill>
                <a:schemeClr val="accent1">
                  <a:lumMod val="50000"/>
                  <a:lumOff val="50000"/>
                </a:schemeClr>
              </a:solidFill>
              <a:round/>
            </a:ln>
            <a:effectLst>
              <a:outerShdw blurRad="57150" dist="19050" dir="5400000" algn="ctr" rotWithShape="0">
                <a:srgbClr val="000000">
                  <a:alpha val="63000"/>
                </a:srgbClr>
              </a:outerShdw>
            </a:effectLst>
          </c:spPr>
          <c:marker>
            <c:symbol val="none"/>
          </c:marker>
          <c:cat>
            <c:strRef>
              <c:f>Feuil2!$B$1:$K$1</c:f>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f>Feuil2!$B$25:$K$25</c:f>
              <c:numCache>
                <c:formatCode>General</c:formatCode>
                <c:ptCount val="10"/>
                <c:pt idx="0">
                  <c:v>16</c:v>
                </c:pt>
                <c:pt idx="1">
                  <c:v>17</c:v>
                </c:pt>
                <c:pt idx="2">
                  <c:v>14</c:v>
                </c:pt>
                <c:pt idx="3">
                  <c:v>16</c:v>
                </c:pt>
                <c:pt idx="4">
                  <c:v>16</c:v>
                </c:pt>
                <c:pt idx="7">
                  <c:v>8</c:v>
                </c:pt>
                <c:pt idx="8">
                  <c:v>9</c:v>
                </c:pt>
              </c:numCache>
            </c:numRef>
          </c:val>
          <c:smooth val="0"/>
          <c:extLst>
            <c:ext xmlns:c16="http://schemas.microsoft.com/office/drawing/2014/chart" uri="{C3380CC4-5D6E-409C-BE32-E72D297353CC}">
              <c16:uniqueId val="{00000006-3950-4E1A-B308-6EFC9781BE15}"/>
            </c:ext>
          </c:extLst>
        </c:ser>
        <c:dLbls>
          <c:showLegendKey val="0"/>
          <c:showVal val="0"/>
          <c:showCatName val="0"/>
          <c:showSerName val="0"/>
          <c:showPercent val="0"/>
          <c:showBubbleSize val="0"/>
        </c:dLbls>
        <c:smooth val="0"/>
        <c:axId val="401175023"/>
        <c:axId val="401196623"/>
        <c:extLst>
          <c:ext xmlns:c15="http://schemas.microsoft.com/office/drawing/2012/chart" uri="{02D57815-91ED-43cb-92C2-25804820EDAC}">
            <c15:filteredLineSeries>
              <c15:ser>
                <c:idx val="25"/>
                <c:order val="0"/>
                <c:tx>
                  <c:strRef>
                    <c:extLst>
                      <c:ext uri="{02D57815-91ED-43cb-92C2-25804820EDAC}">
                        <c15:formulaRef>
                          <c15:sqref>Feuil2!$A$2</c15:sqref>
                        </c15:formulaRef>
                      </c:ext>
                    </c:extLst>
                    <c:strCache>
                      <c:ptCount val="1"/>
                      <c:pt idx="0">
                        <c:v>1</c:v>
                      </c:pt>
                    </c:strCache>
                  </c:strRef>
                </c:tx>
                <c:spPr>
                  <a:ln w="34925" cap="rnd">
                    <a:solidFill>
                      <a:schemeClr val="accent2">
                        <a:lumMod val="60000"/>
                        <a:lumOff val="40000"/>
                      </a:schemeClr>
                    </a:solidFill>
                    <a:round/>
                  </a:ln>
                  <a:effectLst>
                    <a:outerShdw blurRad="57150" dist="19050" dir="5400000" algn="ctr" rotWithShape="0">
                      <a:srgbClr val="000000">
                        <a:alpha val="63000"/>
                      </a:srgbClr>
                    </a:outerShdw>
                  </a:effectLst>
                </c:spPr>
                <c:marker>
                  <c:symbol val="none"/>
                </c:marker>
                <c:cat>
                  <c:strRef>
                    <c:extLst>
                      <c:ex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c:ext uri="{02D57815-91ED-43cb-92C2-25804820EDAC}">
                        <c15:formulaRef>
                          <c15:sqref>Feuil2!$B$2:$K$2</c15:sqref>
                        </c15:formulaRef>
                      </c:ext>
                    </c:extLst>
                    <c:numCache>
                      <c:formatCode>General</c:formatCode>
                      <c:ptCount val="10"/>
                      <c:pt idx="6">
                        <c:v>1</c:v>
                      </c:pt>
                      <c:pt idx="7">
                        <c:v>1</c:v>
                      </c:pt>
                    </c:numCache>
                  </c:numRef>
                </c:val>
                <c:smooth val="0"/>
                <c:extLst>
                  <c:ext xmlns:c16="http://schemas.microsoft.com/office/drawing/2014/chart" uri="{C3380CC4-5D6E-409C-BE32-E72D297353CC}">
                    <c16:uniqueId val="{00000007-3950-4E1A-B308-6EFC9781BE15}"/>
                  </c:ext>
                </c:extLst>
              </c15:ser>
            </c15:filteredLineSeries>
            <c15:filteredLineSeries>
              <c15:ser>
                <c:idx val="26"/>
                <c:order val="1"/>
                <c:tx>
                  <c:strRef>
                    <c:extLst xmlns:c15="http://schemas.microsoft.com/office/drawing/2012/chart">
                      <c:ext xmlns:c15="http://schemas.microsoft.com/office/drawing/2012/chart" uri="{02D57815-91ED-43cb-92C2-25804820EDAC}">
                        <c15:formulaRef>
                          <c15:sqref>Feuil2!$A$3</c15:sqref>
                        </c15:formulaRef>
                      </c:ext>
                    </c:extLst>
                    <c:strCache>
                      <c:ptCount val="1"/>
                      <c:pt idx="0">
                        <c:v>3</c:v>
                      </c:pt>
                    </c:strCache>
                  </c:strRef>
                </c:tx>
                <c:spPr>
                  <a:ln w="34925" cap="rnd">
                    <a:solidFill>
                      <a:schemeClr val="accent3">
                        <a:lumMod val="60000"/>
                        <a:lumOff val="4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Feuil2!$B$3:$K$3</c15:sqref>
                        </c15:formulaRef>
                      </c:ext>
                    </c:extLst>
                    <c:numCache>
                      <c:formatCode>General</c:formatCode>
                      <c:ptCount val="10"/>
                      <c:pt idx="0">
                        <c:v>4</c:v>
                      </c:pt>
                      <c:pt idx="1">
                        <c:v>5</c:v>
                      </c:pt>
                      <c:pt idx="2">
                        <c:v>3</c:v>
                      </c:pt>
                      <c:pt idx="3">
                        <c:v>4</c:v>
                      </c:pt>
                      <c:pt idx="4">
                        <c:v>4</c:v>
                      </c:pt>
                      <c:pt idx="5">
                        <c:v>6</c:v>
                      </c:pt>
                      <c:pt idx="6">
                        <c:v>7</c:v>
                      </c:pt>
                      <c:pt idx="7">
                        <c:v>1</c:v>
                      </c:pt>
                    </c:numCache>
                  </c:numRef>
                </c:val>
                <c:smooth val="0"/>
                <c:extLst xmlns:c15="http://schemas.microsoft.com/office/drawing/2012/chart">
                  <c:ext xmlns:c16="http://schemas.microsoft.com/office/drawing/2014/chart" uri="{C3380CC4-5D6E-409C-BE32-E72D297353CC}">
                    <c16:uniqueId val="{00000008-3950-4E1A-B308-6EFC9781BE15}"/>
                  </c:ext>
                </c:extLst>
              </c15:ser>
            </c15:filteredLineSeries>
            <c15:filteredLineSeries>
              <c15:ser>
                <c:idx val="27"/>
                <c:order val="2"/>
                <c:tx>
                  <c:strRef>
                    <c:extLst xmlns:c15="http://schemas.microsoft.com/office/drawing/2012/chart">
                      <c:ext xmlns:c15="http://schemas.microsoft.com/office/drawing/2012/chart" uri="{02D57815-91ED-43cb-92C2-25804820EDAC}">
                        <c15:formulaRef>
                          <c15:sqref>Feuil2!$A$4</c15:sqref>
                        </c15:formulaRef>
                      </c:ext>
                    </c:extLst>
                    <c:strCache>
                      <c:ptCount val="1"/>
                      <c:pt idx="0">
                        <c:v>4</c:v>
                      </c:pt>
                    </c:strCache>
                  </c:strRef>
                </c:tx>
                <c:spPr>
                  <a:ln w="34925" cap="rnd">
                    <a:solidFill>
                      <a:schemeClr val="accent4">
                        <a:lumMod val="60000"/>
                        <a:lumOff val="4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Feuil2!$B$4:$K$4</c15:sqref>
                        </c15:formulaRef>
                      </c:ext>
                    </c:extLst>
                    <c:numCache>
                      <c:formatCode>General</c:formatCode>
                      <c:ptCount val="10"/>
                      <c:pt idx="0">
                        <c:v>7</c:v>
                      </c:pt>
                      <c:pt idx="1">
                        <c:v>6</c:v>
                      </c:pt>
                      <c:pt idx="2">
                        <c:v>10</c:v>
                      </c:pt>
                      <c:pt idx="3">
                        <c:v>12</c:v>
                      </c:pt>
                      <c:pt idx="4">
                        <c:v>12</c:v>
                      </c:pt>
                      <c:pt idx="5">
                        <c:v>9</c:v>
                      </c:pt>
                      <c:pt idx="6">
                        <c:v>11</c:v>
                      </c:pt>
                      <c:pt idx="7">
                        <c:v>7</c:v>
                      </c:pt>
                      <c:pt idx="8">
                        <c:v>5</c:v>
                      </c:pt>
                      <c:pt idx="9">
                        <c:v>4</c:v>
                      </c:pt>
                    </c:numCache>
                  </c:numRef>
                </c:val>
                <c:smooth val="0"/>
                <c:extLst xmlns:c15="http://schemas.microsoft.com/office/drawing/2012/chart">
                  <c:ext xmlns:c16="http://schemas.microsoft.com/office/drawing/2014/chart" uri="{C3380CC4-5D6E-409C-BE32-E72D297353CC}">
                    <c16:uniqueId val="{00000009-3950-4E1A-B308-6EFC9781BE15}"/>
                  </c:ext>
                </c:extLst>
              </c15:ser>
            </c15:filteredLineSeries>
            <c15:filteredLineSeries>
              <c15:ser>
                <c:idx val="28"/>
                <c:order val="3"/>
                <c:tx>
                  <c:strRef>
                    <c:extLst xmlns:c15="http://schemas.microsoft.com/office/drawing/2012/chart">
                      <c:ext xmlns:c15="http://schemas.microsoft.com/office/drawing/2012/chart" uri="{02D57815-91ED-43cb-92C2-25804820EDAC}">
                        <c15:formulaRef>
                          <c15:sqref>Feuil2!$A$5</c15:sqref>
                        </c15:formulaRef>
                      </c:ext>
                    </c:extLst>
                    <c:strCache>
                      <c:ptCount val="1"/>
                      <c:pt idx="0">
                        <c:v>5</c:v>
                      </c:pt>
                    </c:strCache>
                  </c:strRef>
                </c:tx>
                <c:spPr>
                  <a:ln w="34925" cap="rnd">
                    <a:solidFill>
                      <a:schemeClr val="accent5">
                        <a:lumMod val="60000"/>
                        <a:lumOff val="4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Feuil2!$B$5:$K$5</c15:sqref>
                        </c15:formulaRef>
                      </c:ext>
                    </c:extLst>
                    <c:numCache>
                      <c:formatCode>General</c:formatCode>
                      <c:ptCount val="10"/>
                      <c:pt idx="2">
                        <c:v>1</c:v>
                      </c:pt>
                      <c:pt idx="3">
                        <c:v>2</c:v>
                      </c:pt>
                      <c:pt idx="4">
                        <c:v>2</c:v>
                      </c:pt>
                      <c:pt idx="5">
                        <c:v>2</c:v>
                      </c:pt>
                    </c:numCache>
                  </c:numRef>
                </c:val>
                <c:smooth val="0"/>
                <c:extLst xmlns:c15="http://schemas.microsoft.com/office/drawing/2012/chart">
                  <c:ext xmlns:c16="http://schemas.microsoft.com/office/drawing/2014/chart" uri="{C3380CC4-5D6E-409C-BE32-E72D297353CC}">
                    <c16:uniqueId val="{0000000A-3950-4E1A-B308-6EFC9781BE15}"/>
                  </c:ext>
                </c:extLst>
              </c15:ser>
            </c15:filteredLineSeries>
            <c15:filteredLineSeries>
              <c15:ser>
                <c:idx val="29"/>
                <c:order val="4"/>
                <c:tx>
                  <c:strRef>
                    <c:extLst xmlns:c15="http://schemas.microsoft.com/office/drawing/2012/chart">
                      <c:ext xmlns:c15="http://schemas.microsoft.com/office/drawing/2012/chart" uri="{02D57815-91ED-43cb-92C2-25804820EDAC}">
                        <c15:formulaRef>
                          <c15:sqref>Feuil2!$A$6</c15:sqref>
                        </c15:formulaRef>
                      </c:ext>
                    </c:extLst>
                    <c:strCache>
                      <c:ptCount val="1"/>
                      <c:pt idx="0">
                        <c:v>6</c:v>
                      </c:pt>
                    </c:strCache>
                  </c:strRef>
                </c:tx>
                <c:spPr>
                  <a:ln w="34925" cap="rnd">
                    <a:solidFill>
                      <a:schemeClr val="accent6">
                        <a:lumMod val="60000"/>
                        <a:lumOff val="4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Feuil2!$B$6:$K$6</c15:sqref>
                        </c15:formulaRef>
                      </c:ext>
                    </c:extLst>
                    <c:numCache>
                      <c:formatCode>General</c:formatCode>
                      <c:ptCount val="10"/>
                      <c:pt idx="6">
                        <c:v>3</c:v>
                      </c:pt>
                    </c:numCache>
                  </c:numRef>
                </c:val>
                <c:smooth val="0"/>
                <c:extLst xmlns:c15="http://schemas.microsoft.com/office/drawing/2012/chart">
                  <c:ext xmlns:c16="http://schemas.microsoft.com/office/drawing/2014/chart" uri="{C3380CC4-5D6E-409C-BE32-E72D297353CC}">
                    <c16:uniqueId val="{0000000B-3950-4E1A-B308-6EFC9781BE15}"/>
                  </c:ext>
                </c:extLst>
              </c15:ser>
            </c15:filteredLineSeries>
            <c15:filteredLineSeries>
              <c15:ser>
                <c:idx val="30"/>
                <c:order val="5"/>
                <c:tx>
                  <c:strRef>
                    <c:extLst xmlns:c15="http://schemas.microsoft.com/office/drawing/2012/chart">
                      <c:ext xmlns:c15="http://schemas.microsoft.com/office/drawing/2012/chart" uri="{02D57815-91ED-43cb-92C2-25804820EDAC}">
                        <c15:formulaRef>
                          <c15:sqref>Feuil2!$A$7</c15:sqref>
                        </c15:formulaRef>
                      </c:ext>
                    </c:extLst>
                    <c:strCache>
                      <c:ptCount val="1"/>
                      <c:pt idx="0">
                        <c:v>7</c:v>
                      </c:pt>
                    </c:strCache>
                  </c:strRef>
                </c:tx>
                <c:spPr>
                  <a:ln w="34925" cap="rnd">
                    <a:solidFill>
                      <a:schemeClr val="accent1">
                        <a:lumMod val="5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Feuil2!$B$7:$K$7</c15:sqref>
                        </c15:formulaRef>
                      </c:ext>
                    </c:extLst>
                    <c:numCache>
                      <c:formatCode>General</c:formatCode>
                      <c:ptCount val="10"/>
                      <c:pt idx="3">
                        <c:v>1</c:v>
                      </c:pt>
                      <c:pt idx="4">
                        <c:v>1</c:v>
                      </c:pt>
                    </c:numCache>
                  </c:numRef>
                </c:val>
                <c:smooth val="0"/>
                <c:extLst xmlns:c15="http://schemas.microsoft.com/office/drawing/2012/chart">
                  <c:ext xmlns:c16="http://schemas.microsoft.com/office/drawing/2014/chart" uri="{C3380CC4-5D6E-409C-BE32-E72D297353CC}">
                    <c16:uniqueId val="{0000000C-3950-4E1A-B308-6EFC9781BE15}"/>
                  </c:ext>
                </c:extLst>
              </c15:ser>
            </c15:filteredLineSeries>
            <c15:filteredLineSeries>
              <c15:ser>
                <c:idx val="31"/>
                <c:order val="6"/>
                <c:tx>
                  <c:strRef>
                    <c:extLst xmlns:c15="http://schemas.microsoft.com/office/drawing/2012/chart">
                      <c:ext xmlns:c15="http://schemas.microsoft.com/office/drawing/2012/chart" uri="{02D57815-91ED-43cb-92C2-25804820EDAC}">
                        <c15:formulaRef>
                          <c15:sqref>Feuil2!$A$8</c15:sqref>
                        </c15:formulaRef>
                      </c:ext>
                    </c:extLst>
                    <c:strCache>
                      <c:ptCount val="1"/>
                      <c:pt idx="0">
                        <c:v>8</c:v>
                      </c:pt>
                    </c:strCache>
                  </c:strRef>
                </c:tx>
                <c:spPr>
                  <a:ln w="34925" cap="rnd">
                    <a:solidFill>
                      <a:schemeClr val="accent2">
                        <a:lumMod val="5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Feuil2!$B$8:$K$8</c15:sqref>
                        </c15:formulaRef>
                      </c:ext>
                    </c:extLst>
                    <c:numCache>
                      <c:formatCode>General</c:formatCode>
                      <c:ptCount val="10"/>
                      <c:pt idx="0">
                        <c:v>8</c:v>
                      </c:pt>
                      <c:pt idx="1">
                        <c:v>7</c:v>
                      </c:pt>
                      <c:pt idx="2">
                        <c:v>9</c:v>
                      </c:pt>
                      <c:pt idx="3">
                        <c:v>5</c:v>
                      </c:pt>
                      <c:pt idx="4">
                        <c:v>5</c:v>
                      </c:pt>
                      <c:pt idx="5">
                        <c:v>8</c:v>
                      </c:pt>
                      <c:pt idx="6">
                        <c:v>8</c:v>
                      </c:pt>
                      <c:pt idx="7">
                        <c:v>6</c:v>
                      </c:pt>
                      <c:pt idx="8">
                        <c:v>7</c:v>
                      </c:pt>
                      <c:pt idx="9">
                        <c:v>8</c:v>
                      </c:pt>
                    </c:numCache>
                  </c:numRef>
                </c:val>
                <c:smooth val="0"/>
                <c:extLst xmlns:c15="http://schemas.microsoft.com/office/drawing/2012/chart">
                  <c:ext xmlns:c16="http://schemas.microsoft.com/office/drawing/2014/chart" uri="{C3380CC4-5D6E-409C-BE32-E72D297353CC}">
                    <c16:uniqueId val="{0000000D-3950-4E1A-B308-6EFC9781BE15}"/>
                  </c:ext>
                </c:extLst>
              </c15:ser>
            </c15:filteredLineSeries>
            <c15:filteredLineSeries>
              <c15:ser>
                <c:idx val="32"/>
                <c:order val="7"/>
                <c:tx>
                  <c:strRef>
                    <c:extLst xmlns:c15="http://schemas.microsoft.com/office/drawing/2012/chart">
                      <c:ext xmlns:c15="http://schemas.microsoft.com/office/drawing/2012/chart" uri="{02D57815-91ED-43cb-92C2-25804820EDAC}">
                        <c15:formulaRef>
                          <c15:sqref>Feuil2!$A$9</c15:sqref>
                        </c15:formulaRef>
                      </c:ext>
                    </c:extLst>
                    <c:strCache>
                      <c:ptCount val="1"/>
                      <c:pt idx="0">
                        <c:v>9</c:v>
                      </c:pt>
                    </c:strCache>
                  </c:strRef>
                </c:tx>
                <c:spPr>
                  <a:ln w="34925" cap="rnd">
                    <a:solidFill>
                      <a:schemeClr val="accent3">
                        <a:lumMod val="5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Feuil2!$B$9:$K$9</c15:sqref>
                        </c15:formulaRef>
                      </c:ext>
                    </c:extLst>
                    <c:numCache>
                      <c:formatCode>General</c:formatCode>
                      <c:ptCount val="10"/>
                      <c:pt idx="0">
                        <c:v>12</c:v>
                      </c:pt>
                      <c:pt idx="1">
                        <c:v>15</c:v>
                      </c:pt>
                      <c:pt idx="2">
                        <c:v>12</c:v>
                      </c:pt>
                      <c:pt idx="3">
                        <c:v>10</c:v>
                      </c:pt>
                      <c:pt idx="4">
                        <c:v>10</c:v>
                      </c:pt>
                      <c:pt idx="5">
                        <c:v>7</c:v>
                      </c:pt>
                      <c:pt idx="6">
                        <c:v>12</c:v>
                      </c:pt>
                      <c:pt idx="7">
                        <c:v>6</c:v>
                      </c:pt>
                      <c:pt idx="8">
                        <c:v>8</c:v>
                      </c:pt>
                      <c:pt idx="9">
                        <c:v>3</c:v>
                      </c:pt>
                    </c:numCache>
                  </c:numRef>
                </c:val>
                <c:smooth val="0"/>
                <c:extLst xmlns:c15="http://schemas.microsoft.com/office/drawing/2012/chart">
                  <c:ext xmlns:c16="http://schemas.microsoft.com/office/drawing/2014/chart" uri="{C3380CC4-5D6E-409C-BE32-E72D297353CC}">
                    <c16:uniqueId val="{0000000E-3950-4E1A-B308-6EFC9781BE15}"/>
                  </c:ext>
                </c:extLst>
              </c15:ser>
            </c15:filteredLineSeries>
            <c15:filteredLineSeries>
              <c15:ser>
                <c:idx val="33"/>
                <c:order val="8"/>
                <c:tx>
                  <c:strRef>
                    <c:extLst xmlns:c15="http://schemas.microsoft.com/office/drawing/2012/chart">
                      <c:ext xmlns:c15="http://schemas.microsoft.com/office/drawing/2012/chart" uri="{02D57815-91ED-43cb-92C2-25804820EDAC}">
                        <c15:formulaRef>
                          <c15:sqref>Feuil2!$A$10</c15:sqref>
                        </c15:formulaRef>
                      </c:ext>
                    </c:extLst>
                    <c:strCache>
                      <c:ptCount val="1"/>
                      <c:pt idx="0">
                        <c:v>10</c:v>
                      </c:pt>
                    </c:strCache>
                  </c:strRef>
                </c:tx>
                <c:spPr>
                  <a:ln w="34925" cap="rnd">
                    <a:solidFill>
                      <a:schemeClr val="accent4">
                        <a:lumMod val="5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Feuil2!$B$10:$K$10</c15:sqref>
                        </c15:formulaRef>
                      </c:ext>
                    </c:extLst>
                    <c:numCache>
                      <c:formatCode>General</c:formatCode>
                      <c:ptCount val="10"/>
                      <c:pt idx="1">
                        <c:v>14</c:v>
                      </c:pt>
                      <c:pt idx="2">
                        <c:v>9</c:v>
                      </c:pt>
                      <c:pt idx="3">
                        <c:v>11</c:v>
                      </c:pt>
                      <c:pt idx="4">
                        <c:v>11</c:v>
                      </c:pt>
                      <c:pt idx="7">
                        <c:v>9</c:v>
                      </c:pt>
                      <c:pt idx="8">
                        <c:v>6</c:v>
                      </c:pt>
                      <c:pt idx="9">
                        <c:v>8</c:v>
                      </c:pt>
                    </c:numCache>
                  </c:numRef>
                </c:val>
                <c:smooth val="0"/>
                <c:extLst xmlns:c15="http://schemas.microsoft.com/office/drawing/2012/chart">
                  <c:ext xmlns:c16="http://schemas.microsoft.com/office/drawing/2014/chart" uri="{C3380CC4-5D6E-409C-BE32-E72D297353CC}">
                    <c16:uniqueId val="{0000000F-3950-4E1A-B308-6EFC9781BE15}"/>
                  </c:ext>
                </c:extLst>
              </c15:ser>
            </c15:filteredLineSeries>
            <c15:filteredLineSeries>
              <c15:ser>
                <c:idx val="34"/>
                <c:order val="9"/>
                <c:tx>
                  <c:strRef>
                    <c:extLst xmlns:c15="http://schemas.microsoft.com/office/drawing/2012/chart">
                      <c:ext xmlns:c15="http://schemas.microsoft.com/office/drawing/2012/chart" uri="{02D57815-91ED-43cb-92C2-25804820EDAC}">
                        <c15:formulaRef>
                          <c15:sqref>Feuil2!$A$11</c15:sqref>
                        </c15:formulaRef>
                      </c:ext>
                    </c:extLst>
                    <c:strCache>
                      <c:ptCount val="1"/>
                      <c:pt idx="0">
                        <c:v>11</c:v>
                      </c:pt>
                    </c:strCache>
                  </c:strRef>
                </c:tx>
                <c:spPr>
                  <a:ln w="34925" cap="rnd">
                    <a:solidFill>
                      <a:schemeClr val="accent5">
                        <a:lumMod val="5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Feuil2!$B$11:$K$11</c15:sqref>
                        </c15:formulaRef>
                      </c:ext>
                    </c:extLst>
                    <c:numCache>
                      <c:formatCode>General</c:formatCode>
                      <c:ptCount val="10"/>
                      <c:pt idx="0">
                        <c:v>33</c:v>
                      </c:pt>
                      <c:pt idx="1">
                        <c:v>50</c:v>
                      </c:pt>
                      <c:pt idx="2">
                        <c:v>51</c:v>
                      </c:pt>
                      <c:pt idx="3">
                        <c:v>51</c:v>
                      </c:pt>
                      <c:pt idx="4">
                        <c:v>51</c:v>
                      </c:pt>
                      <c:pt idx="5">
                        <c:v>53</c:v>
                      </c:pt>
                      <c:pt idx="6">
                        <c:v>45</c:v>
                      </c:pt>
                      <c:pt idx="7">
                        <c:v>30</c:v>
                      </c:pt>
                      <c:pt idx="8">
                        <c:v>36</c:v>
                      </c:pt>
                      <c:pt idx="9">
                        <c:v>32</c:v>
                      </c:pt>
                    </c:numCache>
                  </c:numRef>
                </c:val>
                <c:smooth val="0"/>
                <c:extLst xmlns:c15="http://schemas.microsoft.com/office/drawing/2012/chart">
                  <c:ext xmlns:c16="http://schemas.microsoft.com/office/drawing/2014/chart" uri="{C3380CC4-5D6E-409C-BE32-E72D297353CC}">
                    <c16:uniqueId val="{00000010-3950-4E1A-B308-6EFC9781BE15}"/>
                  </c:ext>
                </c:extLst>
              </c15:ser>
            </c15:filteredLineSeries>
            <c15:filteredLineSeries>
              <c15:ser>
                <c:idx val="38"/>
                <c:order val="13"/>
                <c:tx>
                  <c:strRef>
                    <c:extLst xmlns:c15="http://schemas.microsoft.com/office/drawing/2012/chart">
                      <c:ext xmlns:c15="http://schemas.microsoft.com/office/drawing/2012/chart" uri="{02D57815-91ED-43cb-92C2-25804820EDAC}">
                        <c15:formulaRef>
                          <c15:sqref>Feuil2!$A$15</c15:sqref>
                        </c15:formulaRef>
                      </c:ext>
                    </c:extLst>
                    <c:strCache>
                      <c:ptCount val="1"/>
                      <c:pt idx="0">
                        <c:v>15</c:v>
                      </c:pt>
                    </c:strCache>
                  </c:strRef>
                </c:tx>
                <c:spPr>
                  <a:ln w="34925" cap="rnd">
                    <a:solidFill>
                      <a:schemeClr val="accent3">
                        <a:lumMod val="70000"/>
                        <a:lumOff val="3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Feuil2!$B$15:$K$15</c15:sqref>
                        </c15:formulaRef>
                      </c:ext>
                    </c:extLst>
                    <c:numCache>
                      <c:formatCode>General</c:formatCode>
                      <c:ptCount val="10"/>
                      <c:pt idx="0">
                        <c:v>8</c:v>
                      </c:pt>
                      <c:pt idx="1">
                        <c:v>7</c:v>
                      </c:pt>
                      <c:pt idx="2">
                        <c:v>6</c:v>
                      </c:pt>
                      <c:pt idx="3">
                        <c:v>6</c:v>
                      </c:pt>
                      <c:pt idx="4">
                        <c:v>6</c:v>
                      </c:pt>
                      <c:pt idx="5">
                        <c:v>7</c:v>
                      </c:pt>
                      <c:pt idx="6">
                        <c:v>6</c:v>
                      </c:pt>
                      <c:pt idx="7">
                        <c:v>7</c:v>
                      </c:pt>
                      <c:pt idx="8">
                        <c:v>7</c:v>
                      </c:pt>
                      <c:pt idx="9">
                        <c:v>5</c:v>
                      </c:pt>
                    </c:numCache>
                  </c:numRef>
                </c:val>
                <c:smooth val="0"/>
                <c:extLst xmlns:c15="http://schemas.microsoft.com/office/drawing/2012/chart">
                  <c:ext xmlns:c16="http://schemas.microsoft.com/office/drawing/2014/chart" uri="{C3380CC4-5D6E-409C-BE32-E72D297353CC}">
                    <c16:uniqueId val="{00000011-3950-4E1A-B308-6EFC9781BE15}"/>
                  </c:ext>
                </c:extLst>
              </c15:ser>
            </c15:filteredLineSeries>
            <c15:filteredLineSeries>
              <c15:ser>
                <c:idx val="41"/>
                <c:order val="16"/>
                <c:tx>
                  <c:strRef>
                    <c:extLst xmlns:c15="http://schemas.microsoft.com/office/drawing/2012/chart">
                      <c:ext xmlns:c15="http://schemas.microsoft.com/office/drawing/2012/chart" uri="{02D57815-91ED-43cb-92C2-25804820EDAC}">
                        <c15:formulaRef>
                          <c15:sqref>Feuil2!$A$18</c15:sqref>
                        </c15:formulaRef>
                      </c:ext>
                    </c:extLst>
                    <c:strCache>
                      <c:ptCount val="1"/>
                      <c:pt idx="0">
                        <c:v>18</c:v>
                      </c:pt>
                    </c:strCache>
                  </c:strRef>
                </c:tx>
                <c:spPr>
                  <a:ln w="34925" cap="rnd">
                    <a:solidFill>
                      <a:schemeClr val="accent6">
                        <a:lumMod val="70000"/>
                        <a:lumOff val="3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Feuil2!$B$18:$K$18</c15:sqref>
                        </c15:formulaRef>
                      </c:ext>
                    </c:extLst>
                    <c:numCache>
                      <c:formatCode>General</c:formatCode>
                      <c:ptCount val="10"/>
                      <c:pt idx="0">
                        <c:v>5</c:v>
                      </c:pt>
                      <c:pt idx="1">
                        <c:v>7</c:v>
                      </c:pt>
                      <c:pt idx="2">
                        <c:v>11</c:v>
                      </c:pt>
                      <c:pt idx="3">
                        <c:v>6</c:v>
                      </c:pt>
                      <c:pt idx="4">
                        <c:v>6</c:v>
                      </c:pt>
                      <c:pt idx="5">
                        <c:v>9</c:v>
                      </c:pt>
                      <c:pt idx="6">
                        <c:v>6</c:v>
                      </c:pt>
                      <c:pt idx="7">
                        <c:v>4</c:v>
                      </c:pt>
                      <c:pt idx="8">
                        <c:v>3</c:v>
                      </c:pt>
                      <c:pt idx="9">
                        <c:v>3</c:v>
                      </c:pt>
                    </c:numCache>
                  </c:numRef>
                </c:val>
                <c:smooth val="0"/>
                <c:extLst xmlns:c15="http://schemas.microsoft.com/office/drawing/2012/chart">
                  <c:ext xmlns:c16="http://schemas.microsoft.com/office/drawing/2014/chart" uri="{C3380CC4-5D6E-409C-BE32-E72D297353CC}">
                    <c16:uniqueId val="{00000012-3950-4E1A-B308-6EFC9781BE15}"/>
                  </c:ext>
                </c:extLst>
              </c15:ser>
            </c15:filteredLineSeries>
            <c15:filteredLineSeries>
              <c15:ser>
                <c:idx val="42"/>
                <c:order val="17"/>
                <c:tx>
                  <c:strRef>
                    <c:extLst xmlns:c15="http://schemas.microsoft.com/office/drawing/2012/chart">
                      <c:ext xmlns:c15="http://schemas.microsoft.com/office/drawing/2012/chart" uri="{02D57815-91ED-43cb-92C2-25804820EDAC}">
                        <c15:formulaRef>
                          <c15:sqref>Feuil2!$A$19</c15:sqref>
                        </c15:formulaRef>
                      </c:ext>
                    </c:extLst>
                    <c:strCache>
                      <c:ptCount val="1"/>
                      <c:pt idx="0">
                        <c:v>19</c:v>
                      </c:pt>
                    </c:strCache>
                  </c:strRef>
                </c:tx>
                <c:spPr>
                  <a:ln w="34925" cap="rnd">
                    <a:solidFill>
                      <a:schemeClr val="accent1">
                        <a:lumMod val="7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Feuil2!$B$19:$K$19</c15:sqref>
                        </c15:formulaRef>
                      </c:ext>
                    </c:extLst>
                    <c:numCache>
                      <c:formatCode>General</c:formatCode>
                      <c:ptCount val="10"/>
                      <c:pt idx="0">
                        <c:v>5</c:v>
                      </c:pt>
                      <c:pt idx="1">
                        <c:v>7</c:v>
                      </c:pt>
                      <c:pt idx="2">
                        <c:v>12</c:v>
                      </c:pt>
                      <c:pt idx="3">
                        <c:v>6</c:v>
                      </c:pt>
                      <c:pt idx="4">
                        <c:v>6</c:v>
                      </c:pt>
                      <c:pt idx="5">
                        <c:v>10</c:v>
                      </c:pt>
                      <c:pt idx="6">
                        <c:v>7</c:v>
                      </c:pt>
                      <c:pt idx="7">
                        <c:v>4</c:v>
                      </c:pt>
                      <c:pt idx="8">
                        <c:v>3</c:v>
                      </c:pt>
                      <c:pt idx="9">
                        <c:v>3</c:v>
                      </c:pt>
                    </c:numCache>
                  </c:numRef>
                </c:val>
                <c:smooth val="0"/>
                <c:extLst xmlns:c15="http://schemas.microsoft.com/office/drawing/2012/chart">
                  <c:ext xmlns:c16="http://schemas.microsoft.com/office/drawing/2014/chart" uri="{C3380CC4-5D6E-409C-BE32-E72D297353CC}">
                    <c16:uniqueId val="{00000013-3950-4E1A-B308-6EFC9781BE15}"/>
                  </c:ext>
                </c:extLst>
              </c15:ser>
            </c15:filteredLineSeries>
            <c15:filteredLineSeries>
              <c15:ser>
                <c:idx val="43"/>
                <c:order val="18"/>
                <c:tx>
                  <c:strRef>
                    <c:extLst xmlns:c15="http://schemas.microsoft.com/office/drawing/2012/chart">
                      <c:ext xmlns:c15="http://schemas.microsoft.com/office/drawing/2012/chart" uri="{02D57815-91ED-43cb-92C2-25804820EDAC}">
                        <c15:formulaRef>
                          <c15:sqref>Feuil2!$A$20</c15:sqref>
                        </c15:formulaRef>
                      </c:ext>
                    </c:extLst>
                    <c:strCache>
                      <c:ptCount val="1"/>
                      <c:pt idx="0">
                        <c:v>22</c:v>
                      </c:pt>
                    </c:strCache>
                  </c:strRef>
                </c:tx>
                <c:spPr>
                  <a:ln w="34925" cap="rnd">
                    <a:solidFill>
                      <a:schemeClr val="accent2">
                        <a:lumMod val="7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Feuil2!$B$20:$K$20</c15:sqref>
                        </c15:formulaRef>
                      </c:ext>
                    </c:extLst>
                    <c:numCache>
                      <c:formatCode>General</c:formatCode>
                      <c:ptCount val="10"/>
                      <c:pt idx="0">
                        <c:v>34</c:v>
                      </c:pt>
                      <c:pt idx="1">
                        <c:v>27</c:v>
                      </c:pt>
                      <c:pt idx="2">
                        <c:v>27</c:v>
                      </c:pt>
                      <c:pt idx="3">
                        <c:v>31</c:v>
                      </c:pt>
                      <c:pt idx="4">
                        <c:v>31</c:v>
                      </c:pt>
                      <c:pt idx="5">
                        <c:v>31</c:v>
                      </c:pt>
                      <c:pt idx="6">
                        <c:v>25</c:v>
                      </c:pt>
                      <c:pt idx="7">
                        <c:v>17</c:v>
                      </c:pt>
                    </c:numCache>
                  </c:numRef>
                </c:val>
                <c:smooth val="0"/>
                <c:extLst xmlns:c15="http://schemas.microsoft.com/office/drawing/2012/chart">
                  <c:ext xmlns:c16="http://schemas.microsoft.com/office/drawing/2014/chart" uri="{C3380CC4-5D6E-409C-BE32-E72D297353CC}">
                    <c16:uniqueId val="{00000014-3950-4E1A-B308-6EFC9781BE15}"/>
                  </c:ext>
                </c:extLst>
              </c15:ser>
            </c15:filteredLineSeries>
            <c15:filteredLineSeries>
              <c15:ser>
                <c:idx val="44"/>
                <c:order val="19"/>
                <c:tx>
                  <c:strRef>
                    <c:extLst xmlns:c15="http://schemas.microsoft.com/office/drawing/2012/chart">
                      <c:ext xmlns:c15="http://schemas.microsoft.com/office/drawing/2012/chart" uri="{02D57815-91ED-43cb-92C2-25804820EDAC}">
                        <c15:formulaRef>
                          <c15:sqref>Feuil2!$A$21</c15:sqref>
                        </c15:formulaRef>
                      </c:ext>
                    </c:extLst>
                    <c:strCache>
                      <c:ptCount val="1"/>
                      <c:pt idx="0">
                        <c:v>23</c:v>
                      </c:pt>
                    </c:strCache>
                  </c:strRef>
                </c:tx>
                <c:spPr>
                  <a:ln w="34925" cap="rnd">
                    <a:solidFill>
                      <a:schemeClr val="accent3">
                        <a:lumMod val="7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Feuil2!$B$21:$K$21</c15:sqref>
                        </c15:formulaRef>
                      </c:ext>
                    </c:extLst>
                    <c:numCache>
                      <c:formatCode>General</c:formatCode>
                      <c:ptCount val="10"/>
                      <c:pt idx="0">
                        <c:v>29</c:v>
                      </c:pt>
                      <c:pt idx="1">
                        <c:v>34</c:v>
                      </c:pt>
                      <c:pt idx="2">
                        <c:v>27</c:v>
                      </c:pt>
                      <c:pt idx="3">
                        <c:v>30</c:v>
                      </c:pt>
                      <c:pt idx="4">
                        <c:v>30</c:v>
                      </c:pt>
                      <c:pt idx="5">
                        <c:v>27</c:v>
                      </c:pt>
                      <c:pt idx="6">
                        <c:v>34</c:v>
                      </c:pt>
                      <c:pt idx="7">
                        <c:v>30</c:v>
                      </c:pt>
                      <c:pt idx="8">
                        <c:v>31</c:v>
                      </c:pt>
                      <c:pt idx="9">
                        <c:v>33</c:v>
                      </c:pt>
                    </c:numCache>
                  </c:numRef>
                </c:val>
                <c:smooth val="0"/>
                <c:extLst xmlns:c15="http://schemas.microsoft.com/office/drawing/2012/chart">
                  <c:ext xmlns:c16="http://schemas.microsoft.com/office/drawing/2014/chart" uri="{C3380CC4-5D6E-409C-BE32-E72D297353CC}">
                    <c16:uniqueId val="{00000015-3950-4E1A-B308-6EFC9781BE15}"/>
                  </c:ext>
                </c:extLst>
              </c15:ser>
            </c15:filteredLineSeries>
            <c15:filteredLineSeries>
              <c15:ser>
                <c:idx val="46"/>
                <c:order val="21"/>
                <c:tx>
                  <c:strRef>
                    <c:extLst xmlns:c15="http://schemas.microsoft.com/office/drawing/2012/chart">
                      <c:ext xmlns:c15="http://schemas.microsoft.com/office/drawing/2012/chart" uri="{02D57815-91ED-43cb-92C2-25804820EDAC}">
                        <c15:formulaRef>
                          <c15:sqref>Feuil2!$A$23</c15:sqref>
                        </c15:formulaRef>
                      </c:ext>
                    </c:extLst>
                    <c:strCache>
                      <c:ptCount val="1"/>
                      <c:pt idx="0">
                        <c:v>28</c:v>
                      </c:pt>
                    </c:strCache>
                  </c:strRef>
                </c:tx>
                <c:spPr>
                  <a:ln w="34925" cap="rnd">
                    <a:solidFill>
                      <a:schemeClr val="accent5">
                        <a:lumMod val="7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Feuil2!$B$23:$K$23</c15:sqref>
                        </c15:formulaRef>
                      </c:ext>
                    </c:extLst>
                    <c:numCache>
                      <c:formatCode>General</c:formatCode>
                      <c:ptCount val="10"/>
                      <c:pt idx="0">
                        <c:v>31</c:v>
                      </c:pt>
                      <c:pt idx="1">
                        <c:v>33</c:v>
                      </c:pt>
                      <c:pt idx="2">
                        <c:v>33</c:v>
                      </c:pt>
                      <c:pt idx="3">
                        <c:v>27</c:v>
                      </c:pt>
                      <c:pt idx="4">
                        <c:v>27</c:v>
                      </c:pt>
                      <c:pt idx="5">
                        <c:v>35</c:v>
                      </c:pt>
                      <c:pt idx="6">
                        <c:v>35</c:v>
                      </c:pt>
                      <c:pt idx="7">
                        <c:v>25</c:v>
                      </c:pt>
                      <c:pt idx="8">
                        <c:v>24</c:v>
                      </c:pt>
                      <c:pt idx="9">
                        <c:v>23</c:v>
                      </c:pt>
                    </c:numCache>
                  </c:numRef>
                </c:val>
                <c:smooth val="0"/>
                <c:extLst xmlns:c15="http://schemas.microsoft.com/office/drawing/2012/chart">
                  <c:ext xmlns:c16="http://schemas.microsoft.com/office/drawing/2014/chart" uri="{C3380CC4-5D6E-409C-BE32-E72D297353CC}">
                    <c16:uniqueId val="{00000016-3950-4E1A-B308-6EFC9781BE15}"/>
                  </c:ext>
                </c:extLst>
              </c15:ser>
            </c15:filteredLineSeries>
            <c15:filteredLineSeries>
              <c15:ser>
                <c:idx val="47"/>
                <c:order val="22"/>
                <c:tx>
                  <c:strRef>
                    <c:extLst xmlns:c15="http://schemas.microsoft.com/office/drawing/2012/chart">
                      <c:ext xmlns:c15="http://schemas.microsoft.com/office/drawing/2012/chart" uri="{02D57815-91ED-43cb-92C2-25804820EDAC}">
                        <c15:formulaRef>
                          <c15:sqref>Feuil2!$A$24</c15:sqref>
                        </c15:formulaRef>
                      </c:ext>
                    </c:extLst>
                    <c:strCache>
                      <c:ptCount val="1"/>
                      <c:pt idx="0">
                        <c:v>29</c:v>
                      </c:pt>
                    </c:strCache>
                  </c:strRef>
                </c:tx>
                <c:spPr>
                  <a:ln w="34925" cap="rnd">
                    <a:solidFill>
                      <a:schemeClr val="accent6">
                        <a:lumMod val="7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Feuil2!$B$24:$K$24</c15:sqref>
                        </c15:formulaRef>
                      </c:ext>
                    </c:extLst>
                    <c:numCache>
                      <c:formatCode>General</c:formatCode>
                      <c:ptCount val="10"/>
                      <c:pt idx="0">
                        <c:v>19</c:v>
                      </c:pt>
                      <c:pt idx="1">
                        <c:v>20</c:v>
                      </c:pt>
                      <c:pt idx="2">
                        <c:v>28</c:v>
                      </c:pt>
                      <c:pt idx="3">
                        <c:v>27</c:v>
                      </c:pt>
                      <c:pt idx="4">
                        <c:v>27</c:v>
                      </c:pt>
                      <c:pt idx="5">
                        <c:v>30</c:v>
                      </c:pt>
                      <c:pt idx="6">
                        <c:v>28</c:v>
                      </c:pt>
                      <c:pt idx="7">
                        <c:v>20</c:v>
                      </c:pt>
                      <c:pt idx="8">
                        <c:v>18</c:v>
                      </c:pt>
                      <c:pt idx="9">
                        <c:v>15</c:v>
                      </c:pt>
                    </c:numCache>
                  </c:numRef>
                </c:val>
                <c:smooth val="0"/>
                <c:extLst xmlns:c15="http://schemas.microsoft.com/office/drawing/2012/chart">
                  <c:ext xmlns:c16="http://schemas.microsoft.com/office/drawing/2014/chart" uri="{C3380CC4-5D6E-409C-BE32-E72D297353CC}">
                    <c16:uniqueId val="{00000017-3950-4E1A-B308-6EFC9781BE15}"/>
                  </c:ext>
                </c:extLst>
              </c15:ser>
            </c15:filteredLineSeries>
            <c15:filteredLineSeries>
              <c15:ser>
                <c:idx val="49"/>
                <c:order val="24"/>
                <c:tx>
                  <c:strRef>
                    <c:extLst xmlns:c15="http://schemas.microsoft.com/office/drawing/2012/chart">
                      <c:ext xmlns:c15="http://schemas.microsoft.com/office/drawing/2012/chart" uri="{02D57815-91ED-43cb-92C2-25804820EDAC}">
                        <c15:formulaRef>
                          <c15:sqref>Feuil2!$A$26</c15:sqref>
                        </c15:formulaRef>
                      </c:ext>
                    </c:extLst>
                    <c:strCache>
                      <c:ptCount val="1"/>
                      <c:pt idx="0">
                        <c:v>8A</c:v>
                      </c:pt>
                    </c:strCache>
                  </c:strRef>
                </c:tx>
                <c:spPr>
                  <a:ln w="34925" cap="rnd">
                    <a:solidFill>
                      <a:schemeClr val="accent2">
                        <a:lumMod val="50000"/>
                        <a:lumOff val="5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Feuil2!$B$26:$K$26</c15:sqref>
                        </c15:formulaRef>
                      </c:ext>
                    </c:extLst>
                    <c:numCache>
                      <c:formatCode>General</c:formatCode>
                      <c:ptCount val="10"/>
                      <c:pt idx="5">
                        <c:v>21</c:v>
                      </c:pt>
                      <c:pt idx="6">
                        <c:v>26</c:v>
                      </c:pt>
                      <c:pt idx="7">
                        <c:v>18</c:v>
                      </c:pt>
                      <c:pt idx="8">
                        <c:v>14</c:v>
                      </c:pt>
                      <c:pt idx="9">
                        <c:v>16</c:v>
                      </c:pt>
                    </c:numCache>
                  </c:numRef>
                </c:val>
                <c:smooth val="0"/>
                <c:extLst xmlns:c15="http://schemas.microsoft.com/office/drawing/2012/chart">
                  <c:ext xmlns:c16="http://schemas.microsoft.com/office/drawing/2014/chart" uri="{C3380CC4-5D6E-409C-BE32-E72D297353CC}">
                    <c16:uniqueId val="{00000018-3950-4E1A-B308-6EFC9781BE15}"/>
                  </c:ext>
                </c:extLst>
              </c15:ser>
            </c15:filteredLineSeries>
            <c15:filteredLineSeries>
              <c15:ser>
                <c:idx val="0"/>
                <c:order val="25"/>
                <c:tx>
                  <c:strRef>
                    <c:extLst xmlns:c15="http://schemas.microsoft.com/office/drawing/2012/chart">
                      <c:ext xmlns:c15="http://schemas.microsoft.com/office/drawing/2012/chart" uri="{02D57815-91ED-43cb-92C2-25804820EDAC}">
                        <c15:formulaRef>
                          <c15:sqref>Feuil2!$A$2</c15:sqref>
                        </c15:formulaRef>
                      </c:ext>
                    </c:extLst>
                    <c:strCache>
                      <c:ptCount val="1"/>
                      <c:pt idx="0">
                        <c:v>1</c:v>
                      </c:pt>
                    </c:strCache>
                  </c:strRef>
                </c:tx>
                <c:spPr>
                  <a:ln w="34925" cap="rnd">
                    <a:solidFill>
                      <a:schemeClr val="accent1"/>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Feuil2!$B$2:$K$2</c15:sqref>
                        </c15:formulaRef>
                      </c:ext>
                    </c:extLst>
                    <c:numCache>
                      <c:formatCode>General</c:formatCode>
                      <c:ptCount val="10"/>
                      <c:pt idx="6">
                        <c:v>1</c:v>
                      </c:pt>
                      <c:pt idx="7">
                        <c:v>1</c:v>
                      </c:pt>
                    </c:numCache>
                  </c:numRef>
                </c:val>
                <c:smooth val="0"/>
                <c:extLst xmlns:c15="http://schemas.microsoft.com/office/drawing/2012/chart">
                  <c:ext xmlns:c16="http://schemas.microsoft.com/office/drawing/2014/chart" uri="{C3380CC4-5D6E-409C-BE32-E72D297353CC}">
                    <c16:uniqueId val="{00000019-3950-4E1A-B308-6EFC9781BE15}"/>
                  </c:ext>
                </c:extLst>
              </c15:ser>
            </c15:filteredLineSeries>
            <c15:filteredLineSeries>
              <c15:ser>
                <c:idx val="1"/>
                <c:order val="26"/>
                <c:tx>
                  <c:strRef>
                    <c:extLst xmlns:c15="http://schemas.microsoft.com/office/drawing/2012/chart">
                      <c:ext xmlns:c15="http://schemas.microsoft.com/office/drawing/2012/chart" uri="{02D57815-91ED-43cb-92C2-25804820EDAC}">
                        <c15:formulaRef>
                          <c15:sqref>Feuil2!$A$3</c15:sqref>
                        </c15:formulaRef>
                      </c:ext>
                    </c:extLst>
                    <c:strCache>
                      <c:ptCount val="1"/>
                      <c:pt idx="0">
                        <c:v>3</c:v>
                      </c:pt>
                    </c:strCache>
                  </c:strRef>
                </c:tx>
                <c:spPr>
                  <a:ln w="34925" cap="rnd">
                    <a:solidFill>
                      <a:schemeClr val="accent2"/>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Feuil2!$B$3:$K$3</c15:sqref>
                        </c15:formulaRef>
                      </c:ext>
                    </c:extLst>
                    <c:numCache>
                      <c:formatCode>General</c:formatCode>
                      <c:ptCount val="10"/>
                      <c:pt idx="0">
                        <c:v>4</c:v>
                      </c:pt>
                      <c:pt idx="1">
                        <c:v>5</c:v>
                      </c:pt>
                      <c:pt idx="2">
                        <c:v>3</c:v>
                      </c:pt>
                      <c:pt idx="3">
                        <c:v>4</c:v>
                      </c:pt>
                      <c:pt idx="4">
                        <c:v>4</c:v>
                      </c:pt>
                      <c:pt idx="5">
                        <c:v>6</c:v>
                      </c:pt>
                      <c:pt idx="6">
                        <c:v>7</c:v>
                      </c:pt>
                      <c:pt idx="7">
                        <c:v>1</c:v>
                      </c:pt>
                    </c:numCache>
                  </c:numRef>
                </c:val>
                <c:smooth val="0"/>
                <c:extLst xmlns:c15="http://schemas.microsoft.com/office/drawing/2012/chart">
                  <c:ext xmlns:c16="http://schemas.microsoft.com/office/drawing/2014/chart" uri="{C3380CC4-5D6E-409C-BE32-E72D297353CC}">
                    <c16:uniqueId val="{0000001A-3950-4E1A-B308-6EFC9781BE15}"/>
                  </c:ext>
                </c:extLst>
              </c15:ser>
            </c15:filteredLineSeries>
            <c15:filteredLineSeries>
              <c15:ser>
                <c:idx val="2"/>
                <c:order val="27"/>
                <c:tx>
                  <c:strRef>
                    <c:extLst xmlns:c15="http://schemas.microsoft.com/office/drawing/2012/chart">
                      <c:ext xmlns:c15="http://schemas.microsoft.com/office/drawing/2012/chart" uri="{02D57815-91ED-43cb-92C2-25804820EDAC}">
                        <c15:formulaRef>
                          <c15:sqref>Feuil2!$A$4</c15:sqref>
                        </c15:formulaRef>
                      </c:ext>
                    </c:extLst>
                    <c:strCache>
                      <c:ptCount val="1"/>
                      <c:pt idx="0">
                        <c:v>4</c:v>
                      </c:pt>
                    </c:strCache>
                  </c:strRef>
                </c:tx>
                <c:spPr>
                  <a:ln w="34925" cap="rnd">
                    <a:solidFill>
                      <a:schemeClr val="accent3"/>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Feuil2!$B$4:$K$4</c15:sqref>
                        </c15:formulaRef>
                      </c:ext>
                    </c:extLst>
                    <c:numCache>
                      <c:formatCode>General</c:formatCode>
                      <c:ptCount val="10"/>
                      <c:pt idx="0">
                        <c:v>7</c:v>
                      </c:pt>
                      <c:pt idx="1">
                        <c:v>6</c:v>
                      </c:pt>
                      <c:pt idx="2">
                        <c:v>10</c:v>
                      </c:pt>
                      <c:pt idx="3">
                        <c:v>12</c:v>
                      </c:pt>
                      <c:pt idx="4">
                        <c:v>12</c:v>
                      </c:pt>
                      <c:pt idx="5">
                        <c:v>9</c:v>
                      </c:pt>
                      <c:pt idx="6">
                        <c:v>11</c:v>
                      </c:pt>
                      <c:pt idx="7">
                        <c:v>7</c:v>
                      </c:pt>
                      <c:pt idx="8">
                        <c:v>5</c:v>
                      </c:pt>
                      <c:pt idx="9">
                        <c:v>4</c:v>
                      </c:pt>
                    </c:numCache>
                  </c:numRef>
                </c:val>
                <c:smooth val="0"/>
                <c:extLst xmlns:c15="http://schemas.microsoft.com/office/drawing/2012/chart">
                  <c:ext xmlns:c16="http://schemas.microsoft.com/office/drawing/2014/chart" uri="{C3380CC4-5D6E-409C-BE32-E72D297353CC}">
                    <c16:uniqueId val="{0000001B-3950-4E1A-B308-6EFC9781BE15}"/>
                  </c:ext>
                </c:extLst>
              </c15:ser>
            </c15:filteredLineSeries>
            <c15:filteredLineSeries>
              <c15:ser>
                <c:idx val="3"/>
                <c:order val="28"/>
                <c:tx>
                  <c:strRef>
                    <c:extLst xmlns:c15="http://schemas.microsoft.com/office/drawing/2012/chart">
                      <c:ext xmlns:c15="http://schemas.microsoft.com/office/drawing/2012/chart" uri="{02D57815-91ED-43cb-92C2-25804820EDAC}">
                        <c15:formulaRef>
                          <c15:sqref>Feuil2!$A$5</c15:sqref>
                        </c15:formulaRef>
                      </c:ext>
                    </c:extLst>
                    <c:strCache>
                      <c:ptCount val="1"/>
                      <c:pt idx="0">
                        <c:v>5</c:v>
                      </c:pt>
                    </c:strCache>
                  </c:strRef>
                </c:tx>
                <c:spPr>
                  <a:ln w="34925" cap="rnd">
                    <a:solidFill>
                      <a:schemeClr val="accent4"/>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Feuil2!$B$5:$K$5</c15:sqref>
                        </c15:formulaRef>
                      </c:ext>
                    </c:extLst>
                    <c:numCache>
                      <c:formatCode>General</c:formatCode>
                      <c:ptCount val="10"/>
                      <c:pt idx="2">
                        <c:v>1</c:v>
                      </c:pt>
                      <c:pt idx="3">
                        <c:v>2</c:v>
                      </c:pt>
                      <c:pt idx="4">
                        <c:v>2</c:v>
                      </c:pt>
                      <c:pt idx="5">
                        <c:v>2</c:v>
                      </c:pt>
                    </c:numCache>
                  </c:numRef>
                </c:val>
                <c:smooth val="0"/>
                <c:extLst xmlns:c15="http://schemas.microsoft.com/office/drawing/2012/chart">
                  <c:ext xmlns:c16="http://schemas.microsoft.com/office/drawing/2014/chart" uri="{C3380CC4-5D6E-409C-BE32-E72D297353CC}">
                    <c16:uniqueId val="{0000001C-3950-4E1A-B308-6EFC9781BE15}"/>
                  </c:ext>
                </c:extLst>
              </c15:ser>
            </c15:filteredLineSeries>
            <c15:filteredLineSeries>
              <c15:ser>
                <c:idx val="4"/>
                <c:order val="29"/>
                <c:tx>
                  <c:strRef>
                    <c:extLst xmlns:c15="http://schemas.microsoft.com/office/drawing/2012/chart">
                      <c:ext xmlns:c15="http://schemas.microsoft.com/office/drawing/2012/chart" uri="{02D57815-91ED-43cb-92C2-25804820EDAC}">
                        <c15:formulaRef>
                          <c15:sqref>Feuil2!$A$6</c15:sqref>
                        </c15:formulaRef>
                      </c:ext>
                    </c:extLst>
                    <c:strCache>
                      <c:ptCount val="1"/>
                      <c:pt idx="0">
                        <c:v>6</c:v>
                      </c:pt>
                    </c:strCache>
                  </c:strRef>
                </c:tx>
                <c:spPr>
                  <a:ln w="34925" cap="rnd">
                    <a:solidFill>
                      <a:schemeClr val="accent5"/>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Feuil2!$B$6:$K$6</c15:sqref>
                        </c15:formulaRef>
                      </c:ext>
                    </c:extLst>
                    <c:numCache>
                      <c:formatCode>General</c:formatCode>
                      <c:ptCount val="10"/>
                      <c:pt idx="6">
                        <c:v>3</c:v>
                      </c:pt>
                    </c:numCache>
                  </c:numRef>
                </c:val>
                <c:smooth val="0"/>
                <c:extLst xmlns:c15="http://schemas.microsoft.com/office/drawing/2012/chart">
                  <c:ext xmlns:c16="http://schemas.microsoft.com/office/drawing/2014/chart" uri="{C3380CC4-5D6E-409C-BE32-E72D297353CC}">
                    <c16:uniqueId val="{0000001D-3950-4E1A-B308-6EFC9781BE15}"/>
                  </c:ext>
                </c:extLst>
              </c15:ser>
            </c15:filteredLineSeries>
            <c15:filteredLineSeries>
              <c15:ser>
                <c:idx val="5"/>
                <c:order val="30"/>
                <c:tx>
                  <c:strRef>
                    <c:extLst xmlns:c15="http://schemas.microsoft.com/office/drawing/2012/chart">
                      <c:ext xmlns:c15="http://schemas.microsoft.com/office/drawing/2012/chart" uri="{02D57815-91ED-43cb-92C2-25804820EDAC}">
                        <c15:formulaRef>
                          <c15:sqref>Feuil2!$A$7</c15:sqref>
                        </c15:formulaRef>
                      </c:ext>
                    </c:extLst>
                    <c:strCache>
                      <c:ptCount val="1"/>
                      <c:pt idx="0">
                        <c:v>7</c:v>
                      </c:pt>
                    </c:strCache>
                  </c:strRef>
                </c:tx>
                <c:spPr>
                  <a:ln w="34925" cap="rnd">
                    <a:solidFill>
                      <a:schemeClr val="accent6"/>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Feuil2!$B$7:$K$7</c15:sqref>
                        </c15:formulaRef>
                      </c:ext>
                    </c:extLst>
                    <c:numCache>
                      <c:formatCode>General</c:formatCode>
                      <c:ptCount val="10"/>
                      <c:pt idx="3">
                        <c:v>1</c:v>
                      </c:pt>
                      <c:pt idx="4">
                        <c:v>1</c:v>
                      </c:pt>
                    </c:numCache>
                  </c:numRef>
                </c:val>
                <c:smooth val="0"/>
                <c:extLst xmlns:c15="http://schemas.microsoft.com/office/drawing/2012/chart">
                  <c:ext xmlns:c16="http://schemas.microsoft.com/office/drawing/2014/chart" uri="{C3380CC4-5D6E-409C-BE32-E72D297353CC}">
                    <c16:uniqueId val="{0000001E-3950-4E1A-B308-6EFC9781BE15}"/>
                  </c:ext>
                </c:extLst>
              </c15:ser>
            </c15:filteredLineSeries>
            <c15:filteredLineSeries>
              <c15:ser>
                <c:idx val="6"/>
                <c:order val="31"/>
                <c:tx>
                  <c:strRef>
                    <c:extLst xmlns:c15="http://schemas.microsoft.com/office/drawing/2012/chart">
                      <c:ext xmlns:c15="http://schemas.microsoft.com/office/drawing/2012/chart" uri="{02D57815-91ED-43cb-92C2-25804820EDAC}">
                        <c15:formulaRef>
                          <c15:sqref>Feuil2!$A$8</c15:sqref>
                        </c15:formulaRef>
                      </c:ext>
                    </c:extLst>
                    <c:strCache>
                      <c:ptCount val="1"/>
                      <c:pt idx="0">
                        <c:v>8</c:v>
                      </c:pt>
                    </c:strCache>
                  </c:strRef>
                </c:tx>
                <c:spPr>
                  <a:ln w="34925" cap="rnd">
                    <a:solidFill>
                      <a:schemeClr val="accent1">
                        <a:lumMod val="6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Feuil2!$B$8:$K$8</c15:sqref>
                        </c15:formulaRef>
                      </c:ext>
                    </c:extLst>
                    <c:numCache>
                      <c:formatCode>General</c:formatCode>
                      <c:ptCount val="10"/>
                      <c:pt idx="0">
                        <c:v>8</c:v>
                      </c:pt>
                      <c:pt idx="1">
                        <c:v>7</c:v>
                      </c:pt>
                      <c:pt idx="2">
                        <c:v>9</c:v>
                      </c:pt>
                      <c:pt idx="3">
                        <c:v>5</c:v>
                      </c:pt>
                      <c:pt idx="4">
                        <c:v>5</c:v>
                      </c:pt>
                      <c:pt idx="5">
                        <c:v>8</c:v>
                      </c:pt>
                      <c:pt idx="6">
                        <c:v>8</c:v>
                      </c:pt>
                      <c:pt idx="7">
                        <c:v>6</c:v>
                      </c:pt>
                      <c:pt idx="8">
                        <c:v>7</c:v>
                      </c:pt>
                      <c:pt idx="9">
                        <c:v>8</c:v>
                      </c:pt>
                    </c:numCache>
                  </c:numRef>
                </c:val>
                <c:smooth val="0"/>
                <c:extLst xmlns:c15="http://schemas.microsoft.com/office/drawing/2012/chart">
                  <c:ext xmlns:c16="http://schemas.microsoft.com/office/drawing/2014/chart" uri="{C3380CC4-5D6E-409C-BE32-E72D297353CC}">
                    <c16:uniqueId val="{0000001F-3950-4E1A-B308-6EFC9781BE15}"/>
                  </c:ext>
                </c:extLst>
              </c15:ser>
            </c15:filteredLineSeries>
            <c15:filteredLineSeries>
              <c15:ser>
                <c:idx val="7"/>
                <c:order val="32"/>
                <c:tx>
                  <c:strRef>
                    <c:extLst xmlns:c15="http://schemas.microsoft.com/office/drawing/2012/chart">
                      <c:ext xmlns:c15="http://schemas.microsoft.com/office/drawing/2012/chart" uri="{02D57815-91ED-43cb-92C2-25804820EDAC}">
                        <c15:formulaRef>
                          <c15:sqref>Feuil2!$A$9</c15:sqref>
                        </c15:formulaRef>
                      </c:ext>
                    </c:extLst>
                    <c:strCache>
                      <c:ptCount val="1"/>
                      <c:pt idx="0">
                        <c:v>9</c:v>
                      </c:pt>
                    </c:strCache>
                  </c:strRef>
                </c:tx>
                <c:spPr>
                  <a:ln w="34925" cap="rnd">
                    <a:solidFill>
                      <a:schemeClr val="accent2">
                        <a:lumMod val="6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Feuil2!$B$9:$K$9</c15:sqref>
                        </c15:formulaRef>
                      </c:ext>
                    </c:extLst>
                    <c:numCache>
                      <c:formatCode>General</c:formatCode>
                      <c:ptCount val="10"/>
                      <c:pt idx="0">
                        <c:v>12</c:v>
                      </c:pt>
                      <c:pt idx="1">
                        <c:v>15</c:v>
                      </c:pt>
                      <c:pt idx="2">
                        <c:v>12</c:v>
                      </c:pt>
                      <c:pt idx="3">
                        <c:v>10</c:v>
                      </c:pt>
                      <c:pt idx="4">
                        <c:v>10</c:v>
                      </c:pt>
                      <c:pt idx="5">
                        <c:v>7</c:v>
                      </c:pt>
                      <c:pt idx="6">
                        <c:v>12</c:v>
                      </c:pt>
                      <c:pt idx="7">
                        <c:v>6</c:v>
                      </c:pt>
                      <c:pt idx="8">
                        <c:v>8</c:v>
                      </c:pt>
                      <c:pt idx="9">
                        <c:v>3</c:v>
                      </c:pt>
                    </c:numCache>
                  </c:numRef>
                </c:val>
                <c:smooth val="0"/>
                <c:extLst xmlns:c15="http://schemas.microsoft.com/office/drawing/2012/chart">
                  <c:ext xmlns:c16="http://schemas.microsoft.com/office/drawing/2014/chart" uri="{C3380CC4-5D6E-409C-BE32-E72D297353CC}">
                    <c16:uniqueId val="{00000020-3950-4E1A-B308-6EFC9781BE15}"/>
                  </c:ext>
                </c:extLst>
              </c15:ser>
            </c15:filteredLineSeries>
            <c15:filteredLineSeries>
              <c15:ser>
                <c:idx val="8"/>
                <c:order val="33"/>
                <c:tx>
                  <c:strRef>
                    <c:extLst xmlns:c15="http://schemas.microsoft.com/office/drawing/2012/chart">
                      <c:ext xmlns:c15="http://schemas.microsoft.com/office/drawing/2012/chart" uri="{02D57815-91ED-43cb-92C2-25804820EDAC}">
                        <c15:formulaRef>
                          <c15:sqref>Feuil2!$A$10</c15:sqref>
                        </c15:formulaRef>
                      </c:ext>
                    </c:extLst>
                    <c:strCache>
                      <c:ptCount val="1"/>
                      <c:pt idx="0">
                        <c:v>10</c:v>
                      </c:pt>
                    </c:strCache>
                  </c:strRef>
                </c:tx>
                <c:spPr>
                  <a:ln w="34925" cap="rnd">
                    <a:solidFill>
                      <a:schemeClr val="accent3">
                        <a:lumMod val="6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Feuil2!$B$10:$K$10</c15:sqref>
                        </c15:formulaRef>
                      </c:ext>
                    </c:extLst>
                    <c:numCache>
                      <c:formatCode>General</c:formatCode>
                      <c:ptCount val="10"/>
                      <c:pt idx="1">
                        <c:v>14</c:v>
                      </c:pt>
                      <c:pt idx="2">
                        <c:v>9</c:v>
                      </c:pt>
                      <c:pt idx="3">
                        <c:v>11</c:v>
                      </c:pt>
                      <c:pt idx="4">
                        <c:v>11</c:v>
                      </c:pt>
                      <c:pt idx="7">
                        <c:v>9</c:v>
                      </c:pt>
                      <c:pt idx="8">
                        <c:v>6</c:v>
                      </c:pt>
                      <c:pt idx="9">
                        <c:v>8</c:v>
                      </c:pt>
                    </c:numCache>
                  </c:numRef>
                </c:val>
                <c:smooth val="0"/>
                <c:extLst xmlns:c15="http://schemas.microsoft.com/office/drawing/2012/chart">
                  <c:ext xmlns:c16="http://schemas.microsoft.com/office/drawing/2014/chart" uri="{C3380CC4-5D6E-409C-BE32-E72D297353CC}">
                    <c16:uniqueId val="{00000021-3950-4E1A-B308-6EFC9781BE15}"/>
                  </c:ext>
                </c:extLst>
              </c15:ser>
            </c15:filteredLineSeries>
            <c15:filteredLineSeries>
              <c15:ser>
                <c:idx val="9"/>
                <c:order val="34"/>
                <c:tx>
                  <c:strRef>
                    <c:extLst xmlns:c15="http://schemas.microsoft.com/office/drawing/2012/chart">
                      <c:ext xmlns:c15="http://schemas.microsoft.com/office/drawing/2012/chart" uri="{02D57815-91ED-43cb-92C2-25804820EDAC}">
                        <c15:formulaRef>
                          <c15:sqref>Feuil2!$A$11</c15:sqref>
                        </c15:formulaRef>
                      </c:ext>
                    </c:extLst>
                    <c:strCache>
                      <c:ptCount val="1"/>
                      <c:pt idx="0">
                        <c:v>11</c:v>
                      </c:pt>
                    </c:strCache>
                  </c:strRef>
                </c:tx>
                <c:spPr>
                  <a:ln w="34925" cap="rnd">
                    <a:solidFill>
                      <a:schemeClr val="accent4">
                        <a:lumMod val="6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Feuil2!$B$11:$K$11</c15:sqref>
                        </c15:formulaRef>
                      </c:ext>
                    </c:extLst>
                    <c:numCache>
                      <c:formatCode>General</c:formatCode>
                      <c:ptCount val="10"/>
                      <c:pt idx="0">
                        <c:v>33</c:v>
                      </c:pt>
                      <c:pt idx="1">
                        <c:v>50</c:v>
                      </c:pt>
                      <c:pt idx="2">
                        <c:v>51</c:v>
                      </c:pt>
                      <c:pt idx="3">
                        <c:v>51</c:v>
                      </c:pt>
                      <c:pt idx="4">
                        <c:v>51</c:v>
                      </c:pt>
                      <c:pt idx="5">
                        <c:v>53</c:v>
                      </c:pt>
                      <c:pt idx="6">
                        <c:v>45</c:v>
                      </c:pt>
                      <c:pt idx="7">
                        <c:v>30</c:v>
                      </c:pt>
                      <c:pt idx="8">
                        <c:v>36</c:v>
                      </c:pt>
                      <c:pt idx="9">
                        <c:v>32</c:v>
                      </c:pt>
                    </c:numCache>
                  </c:numRef>
                </c:val>
                <c:smooth val="0"/>
                <c:extLst xmlns:c15="http://schemas.microsoft.com/office/drawing/2012/chart">
                  <c:ext xmlns:c16="http://schemas.microsoft.com/office/drawing/2014/chart" uri="{C3380CC4-5D6E-409C-BE32-E72D297353CC}">
                    <c16:uniqueId val="{00000022-3950-4E1A-B308-6EFC9781BE15}"/>
                  </c:ext>
                </c:extLst>
              </c15:ser>
            </c15:filteredLineSeries>
            <c15:filteredLineSeries>
              <c15:ser>
                <c:idx val="10"/>
                <c:order val="35"/>
                <c:tx>
                  <c:strRef>
                    <c:extLst xmlns:c15="http://schemas.microsoft.com/office/drawing/2012/chart">
                      <c:ext xmlns:c15="http://schemas.microsoft.com/office/drawing/2012/chart" uri="{02D57815-91ED-43cb-92C2-25804820EDAC}">
                        <c15:formulaRef>
                          <c15:sqref>Feuil2!$A$12</c15:sqref>
                        </c15:formulaRef>
                      </c:ext>
                    </c:extLst>
                    <c:strCache>
                      <c:ptCount val="1"/>
                      <c:pt idx="0">
                        <c:v>12</c:v>
                      </c:pt>
                    </c:strCache>
                  </c:strRef>
                </c:tx>
                <c:spPr>
                  <a:ln w="34925" cap="rnd">
                    <a:solidFill>
                      <a:schemeClr val="accent5">
                        <a:lumMod val="6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Feuil2!$B$12:$K$12</c15:sqref>
                        </c15:formulaRef>
                      </c:ext>
                    </c:extLst>
                    <c:numCache>
                      <c:formatCode>General</c:formatCode>
                      <c:ptCount val="10"/>
                      <c:pt idx="0">
                        <c:v>5</c:v>
                      </c:pt>
                      <c:pt idx="1">
                        <c:v>7</c:v>
                      </c:pt>
                      <c:pt idx="2">
                        <c:v>9</c:v>
                      </c:pt>
                      <c:pt idx="3">
                        <c:v>7</c:v>
                      </c:pt>
                      <c:pt idx="4">
                        <c:v>7</c:v>
                      </c:pt>
                      <c:pt idx="5">
                        <c:v>10</c:v>
                      </c:pt>
                      <c:pt idx="6">
                        <c:v>10</c:v>
                      </c:pt>
                      <c:pt idx="7">
                        <c:v>7</c:v>
                      </c:pt>
                    </c:numCache>
                  </c:numRef>
                </c:val>
                <c:smooth val="0"/>
                <c:extLst xmlns:c15="http://schemas.microsoft.com/office/drawing/2012/chart">
                  <c:ext xmlns:c16="http://schemas.microsoft.com/office/drawing/2014/chart" uri="{C3380CC4-5D6E-409C-BE32-E72D297353CC}">
                    <c16:uniqueId val="{00000023-3950-4E1A-B308-6EFC9781BE15}"/>
                  </c:ext>
                </c:extLst>
              </c15:ser>
            </c15:filteredLineSeries>
            <c15:filteredLineSeries>
              <c15:ser>
                <c:idx val="11"/>
                <c:order val="36"/>
                <c:tx>
                  <c:strRef>
                    <c:extLst xmlns:c15="http://schemas.microsoft.com/office/drawing/2012/chart">
                      <c:ext xmlns:c15="http://schemas.microsoft.com/office/drawing/2012/chart" uri="{02D57815-91ED-43cb-92C2-25804820EDAC}">
                        <c15:formulaRef>
                          <c15:sqref>Feuil2!$A$13</c15:sqref>
                        </c15:formulaRef>
                      </c:ext>
                    </c:extLst>
                    <c:strCache>
                      <c:ptCount val="1"/>
                      <c:pt idx="0">
                        <c:v>13</c:v>
                      </c:pt>
                    </c:strCache>
                  </c:strRef>
                </c:tx>
                <c:spPr>
                  <a:ln w="34925" cap="rnd">
                    <a:solidFill>
                      <a:schemeClr val="accent6">
                        <a:lumMod val="6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Feuil2!$B$13:$K$13</c15:sqref>
                        </c15:formulaRef>
                      </c:ext>
                    </c:extLst>
                    <c:numCache>
                      <c:formatCode>General</c:formatCode>
                      <c:ptCount val="10"/>
                      <c:pt idx="0">
                        <c:v>12</c:v>
                      </c:pt>
                      <c:pt idx="1">
                        <c:v>16</c:v>
                      </c:pt>
                      <c:pt idx="2">
                        <c:v>14</c:v>
                      </c:pt>
                      <c:pt idx="3">
                        <c:v>13</c:v>
                      </c:pt>
                      <c:pt idx="4">
                        <c:v>13</c:v>
                      </c:pt>
                      <c:pt idx="5">
                        <c:v>13</c:v>
                      </c:pt>
                      <c:pt idx="6">
                        <c:v>11</c:v>
                      </c:pt>
                      <c:pt idx="7">
                        <c:v>11</c:v>
                      </c:pt>
                      <c:pt idx="8">
                        <c:v>9</c:v>
                      </c:pt>
                      <c:pt idx="9">
                        <c:v>7</c:v>
                      </c:pt>
                    </c:numCache>
                  </c:numRef>
                </c:val>
                <c:smooth val="0"/>
                <c:extLst xmlns:c15="http://schemas.microsoft.com/office/drawing/2012/chart">
                  <c:ext xmlns:c16="http://schemas.microsoft.com/office/drawing/2014/chart" uri="{C3380CC4-5D6E-409C-BE32-E72D297353CC}">
                    <c16:uniqueId val="{00000024-3950-4E1A-B308-6EFC9781BE15}"/>
                  </c:ext>
                </c:extLst>
              </c15:ser>
            </c15:filteredLineSeries>
            <c15:filteredLineSeries>
              <c15:ser>
                <c:idx val="12"/>
                <c:order val="37"/>
                <c:tx>
                  <c:strRef>
                    <c:extLst xmlns:c15="http://schemas.microsoft.com/office/drawing/2012/chart">
                      <c:ext xmlns:c15="http://schemas.microsoft.com/office/drawing/2012/chart" uri="{02D57815-91ED-43cb-92C2-25804820EDAC}">
                        <c15:formulaRef>
                          <c15:sqref>Feuil2!$A$14</c15:sqref>
                        </c15:formulaRef>
                      </c:ext>
                    </c:extLst>
                    <c:strCache>
                      <c:ptCount val="1"/>
                      <c:pt idx="0">
                        <c:v>14</c:v>
                      </c:pt>
                    </c:strCache>
                  </c:strRef>
                </c:tx>
                <c:spPr>
                  <a:ln w="34925" cap="rnd">
                    <a:solidFill>
                      <a:schemeClr val="accent1">
                        <a:lumMod val="80000"/>
                        <a:lumOff val="2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Feuil2!$B$14:$K$14</c15:sqref>
                        </c15:formulaRef>
                      </c:ext>
                    </c:extLst>
                    <c:numCache>
                      <c:formatCode>General</c:formatCode>
                      <c:ptCount val="10"/>
                      <c:pt idx="0">
                        <c:v>20</c:v>
                      </c:pt>
                      <c:pt idx="1">
                        <c:v>22</c:v>
                      </c:pt>
                      <c:pt idx="2">
                        <c:v>22</c:v>
                      </c:pt>
                      <c:pt idx="3">
                        <c:v>26</c:v>
                      </c:pt>
                      <c:pt idx="4">
                        <c:v>26</c:v>
                      </c:pt>
                      <c:pt idx="5">
                        <c:v>28</c:v>
                      </c:pt>
                      <c:pt idx="6">
                        <c:v>25</c:v>
                      </c:pt>
                      <c:pt idx="7">
                        <c:v>20</c:v>
                      </c:pt>
                      <c:pt idx="8">
                        <c:v>9</c:v>
                      </c:pt>
                      <c:pt idx="9">
                        <c:v>8</c:v>
                      </c:pt>
                    </c:numCache>
                  </c:numRef>
                </c:val>
                <c:smooth val="0"/>
                <c:extLst xmlns:c15="http://schemas.microsoft.com/office/drawing/2012/chart">
                  <c:ext xmlns:c16="http://schemas.microsoft.com/office/drawing/2014/chart" uri="{C3380CC4-5D6E-409C-BE32-E72D297353CC}">
                    <c16:uniqueId val="{00000025-3950-4E1A-B308-6EFC9781BE15}"/>
                  </c:ext>
                </c:extLst>
              </c15:ser>
            </c15:filteredLineSeries>
            <c15:filteredLineSeries>
              <c15:ser>
                <c:idx val="13"/>
                <c:order val="38"/>
                <c:tx>
                  <c:strRef>
                    <c:extLst xmlns:c15="http://schemas.microsoft.com/office/drawing/2012/chart">
                      <c:ext xmlns:c15="http://schemas.microsoft.com/office/drawing/2012/chart" uri="{02D57815-91ED-43cb-92C2-25804820EDAC}">
                        <c15:formulaRef>
                          <c15:sqref>Feuil2!$A$15</c15:sqref>
                        </c15:formulaRef>
                      </c:ext>
                    </c:extLst>
                    <c:strCache>
                      <c:ptCount val="1"/>
                      <c:pt idx="0">
                        <c:v>15</c:v>
                      </c:pt>
                    </c:strCache>
                  </c:strRef>
                </c:tx>
                <c:spPr>
                  <a:ln w="34925" cap="rnd">
                    <a:solidFill>
                      <a:schemeClr val="accent2">
                        <a:lumMod val="80000"/>
                        <a:lumOff val="2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Feuil2!$B$15:$K$15</c15:sqref>
                        </c15:formulaRef>
                      </c:ext>
                    </c:extLst>
                    <c:numCache>
                      <c:formatCode>General</c:formatCode>
                      <c:ptCount val="10"/>
                      <c:pt idx="0">
                        <c:v>8</c:v>
                      </c:pt>
                      <c:pt idx="1">
                        <c:v>7</c:v>
                      </c:pt>
                      <c:pt idx="2">
                        <c:v>6</c:v>
                      </c:pt>
                      <c:pt idx="3">
                        <c:v>6</c:v>
                      </c:pt>
                      <c:pt idx="4">
                        <c:v>6</c:v>
                      </c:pt>
                      <c:pt idx="5">
                        <c:v>7</c:v>
                      </c:pt>
                      <c:pt idx="6">
                        <c:v>6</c:v>
                      </c:pt>
                      <c:pt idx="7">
                        <c:v>7</c:v>
                      </c:pt>
                      <c:pt idx="8">
                        <c:v>7</c:v>
                      </c:pt>
                      <c:pt idx="9">
                        <c:v>5</c:v>
                      </c:pt>
                    </c:numCache>
                  </c:numRef>
                </c:val>
                <c:smooth val="0"/>
                <c:extLst xmlns:c15="http://schemas.microsoft.com/office/drawing/2012/chart">
                  <c:ext xmlns:c16="http://schemas.microsoft.com/office/drawing/2014/chart" uri="{C3380CC4-5D6E-409C-BE32-E72D297353CC}">
                    <c16:uniqueId val="{00000026-3950-4E1A-B308-6EFC9781BE15}"/>
                  </c:ext>
                </c:extLst>
              </c15:ser>
            </c15:filteredLineSeries>
            <c15:filteredLineSeries>
              <c15:ser>
                <c:idx val="14"/>
                <c:order val="39"/>
                <c:tx>
                  <c:strRef>
                    <c:extLst xmlns:c15="http://schemas.microsoft.com/office/drawing/2012/chart">
                      <c:ext xmlns:c15="http://schemas.microsoft.com/office/drawing/2012/chart" uri="{02D57815-91ED-43cb-92C2-25804820EDAC}">
                        <c15:formulaRef>
                          <c15:sqref>Feuil2!$A$16</c15:sqref>
                        </c15:formulaRef>
                      </c:ext>
                    </c:extLst>
                    <c:strCache>
                      <c:ptCount val="1"/>
                      <c:pt idx="0">
                        <c:v>16</c:v>
                      </c:pt>
                    </c:strCache>
                  </c:strRef>
                </c:tx>
                <c:spPr>
                  <a:ln w="34925" cap="rnd">
                    <a:solidFill>
                      <a:schemeClr val="accent3">
                        <a:lumMod val="80000"/>
                        <a:lumOff val="2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Feuil2!$B$16:$K$16</c15:sqref>
                        </c15:formulaRef>
                      </c:ext>
                    </c:extLst>
                    <c:numCache>
                      <c:formatCode>General</c:formatCode>
                      <c:ptCount val="10"/>
                      <c:pt idx="0">
                        <c:v>29</c:v>
                      </c:pt>
                      <c:pt idx="1">
                        <c:v>26</c:v>
                      </c:pt>
                      <c:pt idx="2">
                        <c:v>31</c:v>
                      </c:pt>
                      <c:pt idx="3">
                        <c:v>32</c:v>
                      </c:pt>
                      <c:pt idx="4">
                        <c:v>32</c:v>
                      </c:pt>
                      <c:pt idx="5">
                        <c:v>35</c:v>
                      </c:pt>
                      <c:pt idx="6">
                        <c:v>29</c:v>
                      </c:pt>
                      <c:pt idx="7">
                        <c:v>18</c:v>
                      </c:pt>
                      <c:pt idx="8">
                        <c:v>15</c:v>
                      </c:pt>
                      <c:pt idx="9">
                        <c:v>14</c:v>
                      </c:pt>
                    </c:numCache>
                  </c:numRef>
                </c:val>
                <c:smooth val="0"/>
                <c:extLst xmlns:c15="http://schemas.microsoft.com/office/drawing/2012/chart">
                  <c:ext xmlns:c16="http://schemas.microsoft.com/office/drawing/2014/chart" uri="{C3380CC4-5D6E-409C-BE32-E72D297353CC}">
                    <c16:uniqueId val="{00000027-3950-4E1A-B308-6EFC9781BE15}"/>
                  </c:ext>
                </c:extLst>
              </c15:ser>
            </c15:filteredLineSeries>
            <c15:filteredLineSeries>
              <c15:ser>
                <c:idx val="15"/>
                <c:order val="40"/>
                <c:tx>
                  <c:strRef>
                    <c:extLst xmlns:c15="http://schemas.microsoft.com/office/drawing/2012/chart">
                      <c:ext xmlns:c15="http://schemas.microsoft.com/office/drawing/2012/chart" uri="{02D57815-91ED-43cb-92C2-25804820EDAC}">
                        <c15:formulaRef>
                          <c15:sqref>Feuil2!$A$17</c15:sqref>
                        </c15:formulaRef>
                      </c:ext>
                    </c:extLst>
                    <c:strCache>
                      <c:ptCount val="1"/>
                      <c:pt idx="0">
                        <c:v>17</c:v>
                      </c:pt>
                    </c:strCache>
                  </c:strRef>
                </c:tx>
                <c:spPr>
                  <a:ln w="34925" cap="rnd">
                    <a:solidFill>
                      <a:schemeClr val="accent4">
                        <a:lumMod val="80000"/>
                        <a:lumOff val="2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Feuil2!$B$17:$K$17</c15:sqref>
                        </c15:formulaRef>
                      </c:ext>
                    </c:extLst>
                    <c:numCache>
                      <c:formatCode>General</c:formatCode>
                      <c:ptCount val="10"/>
                      <c:pt idx="0">
                        <c:v>22</c:v>
                      </c:pt>
                      <c:pt idx="1">
                        <c:v>21</c:v>
                      </c:pt>
                      <c:pt idx="2">
                        <c:v>20</c:v>
                      </c:pt>
                      <c:pt idx="3">
                        <c:v>25</c:v>
                      </c:pt>
                      <c:pt idx="4">
                        <c:v>25</c:v>
                      </c:pt>
                      <c:pt idx="5">
                        <c:v>16</c:v>
                      </c:pt>
                      <c:pt idx="6">
                        <c:v>13</c:v>
                      </c:pt>
                      <c:pt idx="7">
                        <c:v>18</c:v>
                      </c:pt>
                      <c:pt idx="8">
                        <c:v>14</c:v>
                      </c:pt>
                      <c:pt idx="9">
                        <c:v>6</c:v>
                      </c:pt>
                    </c:numCache>
                  </c:numRef>
                </c:val>
                <c:smooth val="0"/>
                <c:extLst xmlns:c15="http://schemas.microsoft.com/office/drawing/2012/chart">
                  <c:ext xmlns:c16="http://schemas.microsoft.com/office/drawing/2014/chart" uri="{C3380CC4-5D6E-409C-BE32-E72D297353CC}">
                    <c16:uniqueId val="{00000028-3950-4E1A-B308-6EFC9781BE15}"/>
                  </c:ext>
                </c:extLst>
              </c15:ser>
            </c15:filteredLineSeries>
            <c15:filteredLineSeries>
              <c15:ser>
                <c:idx val="16"/>
                <c:order val="41"/>
                <c:tx>
                  <c:strRef>
                    <c:extLst xmlns:c15="http://schemas.microsoft.com/office/drawing/2012/chart">
                      <c:ext xmlns:c15="http://schemas.microsoft.com/office/drawing/2012/chart" uri="{02D57815-91ED-43cb-92C2-25804820EDAC}">
                        <c15:formulaRef>
                          <c15:sqref>Feuil2!$A$18</c15:sqref>
                        </c15:formulaRef>
                      </c:ext>
                    </c:extLst>
                    <c:strCache>
                      <c:ptCount val="1"/>
                      <c:pt idx="0">
                        <c:v>18</c:v>
                      </c:pt>
                    </c:strCache>
                  </c:strRef>
                </c:tx>
                <c:spPr>
                  <a:ln w="34925" cap="rnd">
                    <a:solidFill>
                      <a:schemeClr val="accent5">
                        <a:lumMod val="80000"/>
                        <a:lumOff val="2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Feuil2!$B$18:$K$18</c15:sqref>
                        </c15:formulaRef>
                      </c:ext>
                    </c:extLst>
                    <c:numCache>
                      <c:formatCode>General</c:formatCode>
                      <c:ptCount val="10"/>
                      <c:pt idx="0">
                        <c:v>5</c:v>
                      </c:pt>
                      <c:pt idx="1">
                        <c:v>7</c:v>
                      </c:pt>
                      <c:pt idx="2">
                        <c:v>11</c:v>
                      </c:pt>
                      <c:pt idx="3">
                        <c:v>6</c:v>
                      </c:pt>
                      <c:pt idx="4">
                        <c:v>6</c:v>
                      </c:pt>
                      <c:pt idx="5">
                        <c:v>9</c:v>
                      </c:pt>
                      <c:pt idx="6">
                        <c:v>6</c:v>
                      </c:pt>
                      <c:pt idx="7">
                        <c:v>4</c:v>
                      </c:pt>
                      <c:pt idx="8">
                        <c:v>3</c:v>
                      </c:pt>
                      <c:pt idx="9">
                        <c:v>3</c:v>
                      </c:pt>
                    </c:numCache>
                  </c:numRef>
                </c:val>
                <c:smooth val="0"/>
                <c:extLst xmlns:c15="http://schemas.microsoft.com/office/drawing/2012/chart">
                  <c:ext xmlns:c16="http://schemas.microsoft.com/office/drawing/2014/chart" uri="{C3380CC4-5D6E-409C-BE32-E72D297353CC}">
                    <c16:uniqueId val="{00000029-3950-4E1A-B308-6EFC9781BE15}"/>
                  </c:ext>
                </c:extLst>
              </c15:ser>
            </c15:filteredLineSeries>
            <c15:filteredLineSeries>
              <c15:ser>
                <c:idx val="17"/>
                <c:order val="42"/>
                <c:tx>
                  <c:strRef>
                    <c:extLst xmlns:c15="http://schemas.microsoft.com/office/drawing/2012/chart">
                      <c:ext xmlns:c15="http://schemas.microsoft.com/office/drawing/2012/chart" uri="{02D57815-91ED-43cb-92C2-25804820EDAC}">
                        <c15:formulaRef>
                          <c15:sqref>Feuil2!$A$19</c15:sqref>
                        </c15:formulaRef>
                      </c:ext>
                    </c:extLst>
                    <c:strCache>
                      <c:ptCount val="1"/>
                      <c:pt idx="0">
                        <c:v>19</c:v>
                      </c:pt>
                    </c:strCache>
                  </c:strRef>
                </c:tx>
                <c:spPr>
                  <a:ln w="34925" cap="rnd">
                    <a:solidFill>
                      <a:schemeClr val="accent6">
                        <a:lumMod val="80000"/>
                        <a:lumOff val="2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Feuil2!$B$19:$K$19</c15:sqref>
                        </c15:formulaRef>
                      </c:ext>
                    </c:extLst>
                    <c:numCache>
                      <c:formatCode>General</c:formatCode>
                      <c:ptCount val="10"/>
                      <c:pt idx="0">
                        <c:v>5</c:v>
                      </c:pt>
                      <c:pt idx="1">
                        <c:v>7</c:v>
                      </c:pt>
                      <c:pt idx="2">
                        <c:v>12</c:v>
                      </c:pt>
                      <c:pt idx="3">
                        <c:v>6</c:v>
                      </c:pt>
                      <c:pt idx="4">
                        <c:v>6</c:v>
                      </c:pt>
                      <c:pt idx="5">
                        <c:v>10</c:v>
                      </c:pt>
                      <c:pt idx="6">
                        <c:v>7</c:v>
                      </c:pt>
                      <c:pt idx="7">
                        <c:v>4</c:v>
                      </c:pt>
                      <c:pt idx="8">
                        <c:v>3</c:v>
                      </c:pt>
                      <c:pt idx="9">
                        <c:v>3</c:v>
                      </c:pt>
                    </c:numCache>
                  </c:numRef>
                </c:val>
                <c:smooth val="0"/>
                <c:extLst xmlns:c15="http://schemas.microsoft.com/office/drawing/2012/chart">
                  <c:ext xmlns:c16="http://schemas.microsoft.com/office/drawing/2014/chart" uri="{C3380CC4-5D6E-409C-BE32-E72D297353CC}">
                    <c16:uniqueId val="{0000002A-3950-4E1A-B308-6EFC9781BE15}"/>
                  </c:ext>
                </c:extLst>
              </c15:ser>
            </c15:filteredLineSeries>
            <c15:filteredLineSeries>
              <c15:ser>
                <c:idx val="18"/>
                <c:order val="43"/>
                <c:tx>
                  <c:strRef>
                    <c:extLst xmlns:c15="http://schemas.microsoft.com/office/drawing/2012/chart">
                      <c:ext xmlns:c15="http://schemas.microsoft.com/office/drawing/2012/chart" uri="{02D57815-91ED-43cb-92C2-25804820EDAC}">
                        <c15:formulaRef>
                          <c15:sqref>Feuil2!$A$20</c15:sqref>
                        </c15:formulaRef>
                      </c:ext>
                    </c:extLst>
                    <c:strCache>
                      <c:ptCount val="1"/>
                      <c:pt idx="0">
                        <c:v>22</c:v>
                      </c:pt>
                    </c:strCache>
                  </c:strRef>
                </c:tx>
                <c:spPr>
                  <a:ln w="34925" cap="rnd">
                    <a:solidFill>
                      <a:schemeClr val="accent1">
                        <a:lumMod val="8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Feuil2!$B$20:$K$20</c15:sqref>
                        </c15:formulaRef>
                      </c:ext>
                    </c:extLst>
                    <c:numCache>
                      <c:formatCode>General</c:formatCode>
                      <c:ptCount val="10"/>
                      <c:pt idx="0">
                        <c:v>34</c:v>
                      </c:pt>
                      <c:pt idx="1">
                        <c:v>27</c:v>
                      </c:pt>
                      <c:pt idx="2">
                        <c:v>27</c:v>
                      </c:pt>
                      <c:pt idx="3">
                        <c:v>31</c:v>
                      </c:pt>
                      <c:pt idx="4">
                        <c:v>31</c:v>
                      </c:pt>
                      <c:pt idx="5">
                        <c:v>31</c:v>
                      </c:pt>
                      <c:pt idx="6">
                        <c:v>25</c:v>
                      </c:pt>
                      <c:pt idx="7">
                        <c:v>17</c:v>
                      </c:pt>
                    </c:numCache>
                  </c:numRef>
                </c:val>
                <c:smooth val="0"/>
                <c:extLst xmlns:c15="http://schemas.microsoft.com/office/drawing/2012/chart">
                  <c:ext xmlns:c16="http://schemas.microsoft.com/office/drawing/2014/chart" uri="{C3380CC4-5D6E-409C-BE32-E72D297353CC}">
                    <c16:uniqueId val="{0000002B-3950-4E1A-B308-6EFC9781BE15}"/>
                  </c:ext>
                </c:extLst>
              </c15:ser>
            </c15:filteredLineSeries>
            <c15:filteredLineSeries>
              <c15:ser>
                <c:idx val="19"/>
                <c:order val="44"/>
                <c:tx>
                  <c:strRef>
                    <c:extLst xmlns:c15="http://schemas.microsoft.com/office/drawing/2012/chart">
                      <c:ext xmlns:c15="http://schemas.microsoft.com/office/drawing/2012/chart" uri="{02D57815-91ED-43cb-92C2-25804820EDAC}">
                        <c15:formulaRef>
                          <c15:sqref>Feuil2!$A$21</c15:sqref>
                        </c15:formulaRef>
                      </c:ext>
                    </c:extLst>
                    <c:strCache>
                      <c:ptCount val="1"/>
                      <c:pt idx="0">
                        <c:v>23</c:v>
                      </c:pt>
                    </c:strCache>
                  </c:strRef>
                </c:tx>
                <c:spPr>
                  <a:ln w="34925" cap="rnd">
                    <a:solidFill>
                      <a:schemeClr val="accent2">
                        <a:lumMod val="8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Feuil2!$B$21:$K$21</c15:sqref>
                        </c15:formulaRef>
                      </c:ext>
                    </c:extLst>
                    <c:numCache>
                      <c:formatCode>General</c:formatCode>
                      <c:ptCount val="10"/>
                      <c:pt idx="0">
                        <c:v>29</c:v>
                      </c:pt>
                      <c:pt idx="1">
                        <c:v>34</c:v>
                      </c:pt>
                      <c:pt idx="2">
                        <c:v>27</c:v>
                      </c:pt>
                      <c:pt idx="3">
                        <c:v>30</c:v>
                      </c:pt>
                      <c:pt idx="4">
                        <c:v>30</c:v>
                      </c:pt>
                      <c:pt idx="5">
                        <c:v>27</c:v>
                      </c:pt>
                      <c:pt idx="6">
                        <c:v>34</c:v>
                      </c:pt>
                      <c:pt idx="7">
                        <c:v>30</c:v>
                      </c:pt>
                      <c:pt idx="8">
                        <c:v>31</c:v>
                      </c:pt>
                      <c:pt idx="9">
                        <c:v>33</c:v>
                      </c:pt>
                    </c:numCache>
                  </c:numRef>
                </c:val>
                <c:smooth val="0"/>
                <c:extLst xmlns:c15="http://schemas.microsoft.com/office/drawing/2012/chart">
                  <c:ext xmlns:c16="http://schemas.microsoft.com/office/drawing/2014/chart" uri="{C3380CC4-5D6E-409C-BE32-E72D297353CC}">
                    <c16:uniqueId val="{0000002C-3950-4E1A-B308-6EFC9781BE15}"/>
                  </c:ext>
                </c:extLst>
              </c15:ser>
            </c15:filteredLineSeries>
            <c15:filteredLineSeries>
              <c15:ser>
                <c:idx val="20"/>
                <c:order val="45"/>
                <c:tx>
                  <c:strRef>
                    <c:extLst xmlns:c15="http://schemas.microsoft.com/office/drawing/2012/chart">
                      <c:ext xmlns:c15="http://schemas.microsoft.com/office/drawing/2012/chart" uri="{02D57815-91ED-43cb-92C2-25804820EDAC}">
                        <c15:formulaRef>
                          <c15:sqref>Feuil2!$A$22</c15:sqref>
                        </c15:formulaRef>
                      </c:ext>
                    </c:extLst>
                    <c:strCache>
                      <c:ptCount val="1"/>
                      <c:pt idx="0">
                        <c:v>27</c:v>
                      </c:pt>
                    </c:strCache>
                  </c:strRef>
                </c:tx>
                <c:spPr>
                  <a:ln w="34925" cap="rnd">
                    <a:solidFill>
                      <a:schemeClr val="accent3">
                        <a:lumMod val="8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Feuil2!$B$22:$K$22</c15:sqref>
                        </c15:formulaRef>
                      </c:ext>
                    </c:extLst>
                    <c:numCache>
                      <c:formatCode>General</c:formatCode>
                      <c:ptCount val="10"/>
                      <c:pt idx="0">
                        <c:v>40</c:v>
                      </c:pt>
                      <c:pt idx="1">
                        <c:v>58</c:v>
                      </c:pt>
                      <c:pt idx="2">
                        <c:v>56</c:v>
                      </c:pt>
                      <c:pt idx="3">
                        <c:v>53</c:v>
                      </c:pt>
                      <c:pt idx="4">
                        <c:v>53</c:v>
                      </c:pt>
                      <c:pt idx="5">
                        <c:v>61</c:v>
                      </c:pt>
                      <c:pt idx="6">
                        <c:v>56</c:v>
                      </c:pt>
                      <c:pt idx="7">
                        <c:v>60</c:v>
                      </c:pt>
                      <c:pt idx="8">
                        <c:v>58</c:v>
                      </c:pt>
                      <c:pt idx="9">
                        <c:v>50</c:v>
                      </c:pt>
                    </c:numCache>
                  </c:numRef>
                </c:val>
                <c:smooth val="0"/>
                <c:extLst xmlns:c15="http://schemas.microsoft.com/office/drawing/2012/chart">
                  <c:ext xmlns:c16="http://schemas.microsoft.com/office/drawing/2014/chart" uri="{C3380CC4-5D6E-409C-BE32-E72D297353CC}">
                    <c16:uniqueId val="{0000002D-3950-4E1A-B308-6EFC9781BE15}"/>
                  </c:ext>
                </c:extLst>
              </c15:ser>
            </c15:filteredLineSeries>
            <c15:filteredLineSeries>
              <c15:ser>
                <c:idx val="21"/>
                <c:order val="46"/>
                <c:tx>
                  <c:strRef>
                    <c:extLst xmlns:c15="http://schemas.microsoft.com/office/drawing/2012/chart">
                      <c:ext xmlns:c15="http://schemas.microsoft.com/office/drawing/2012/chart" uri="{02D57815-91ED-43cb-92C2-25804820EDAC}">
                        <c15:formulaRef>
                          <c15:sqref>Feuil2!$A$23</c15:sqref>
                        </c15:formulaRef>
                      </c:ext>
                    </c:extLst>
                    <c:strCache>
                      <c:ptCount val="1"/>
                      <c:pt idx="0">
                        <c:v>28</c:v>
                      </c:pt>
                    </c:strCache>
                  </c:strRef>
                </c:tx>
                <c:spPr>
                  <a:ln w="34925" cap="rnd">
                    <a:solidFill>
                      <a:schemeClr val="accent4">
                        <a:lumMod val="8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Feuil2!$B$23:$K$23</c15:sqref>
                        </c15:formulaRef>
                      </c:ext>
                    </c:extLst>
                    <c:numCache>
                      <c:formatCode>General</c:formatCode>
                      <c:ptCount val="10"/>
                      <c:pt idx="0">
                        <c:v>31</c:v>
                      </c:pt>
                      <c:pt idx="1">
                        <c:v>33</c:v>
                      </c:pt>
                      <c:pt idx="2">
                        <c:v>33</c:v>
                      </c:pt>
                      <c:pt idx="3">
                        <c:v>27</c:v>
                      </c:pt>
                      <c:pt idx="4">
                        <c:v>27</c:v>
                      </c:pt>
                      <c:pt idx="5">
                        <c:v>35</c:v>
                      </c:pt>
                      <c:pt idx="6">
                        <c:v>35</c:v>
                      </c:pt>
                      <c:pt idx="7">
                        <c:v>25</c:v>
                      </c:pt>
                      <c:pt idx="8">
                        <c:v>24</c:v>
                      </c:pt>
                      <c:pt idx="9">
                        <c:v>23</c:v>
                      </c:pt>
                    </c:numCache>
                  </c:numRef>
                </c:val>
                <c:smooth val="0"/>
                <c:extLst xmlns:c15="http://schemas.microsoft.com/office/drawing/2012/chart">
                  <c:ext xmlns:c16="http://schemas.microsoft.com/office/drawing/2014/chart" uri="{C3380CC4-5D6E-409C-BE32-E72D297353CC}">
                    <c16:uniqueId val="{0000002E-3950-4E1A-B308-6EFC9781BE15}"/>
                  </c:ext>
                </c:extLst>
              </c15:ser>
            </c15:filteredLineSeries>
            <c15:filteredLineSeries>
              <c15:ser>
                <c:idx val="22"/>
                <c:order val="47"/>
                <c:tx>
                  <c:strRef>
                    <c:extLst xmlns:c15="http://schemas.microsoft.com/office/drawing/2012/chart">
                      <c:ext xmlns:c15="http://schemas.microsoft.com/office/drawing/2012/chart" uri="{02D57815-91ED-43cb-92C2-25804820EDAC}">
                        <c15:formulaRef>
                          <c15:sqref>Feuil2!$A$24</c15:sqref>
                        </c15:formulaRef>
                      </c:ext>
                    </c:extLst>
                    <c:strCache>
                      <c:ptCount val="1"/>
                      <c:pt idx="0">
                        <c:v>29</c:v>
                      </c:pt>
                    </c:strCache>
                  </c:strRef>
                </c:tx>
                <c:spPr>
                  <a:ln w="34925" cap="rnd">
                    <a:solidFill>
                      <a:schemeClr val="accent5">
                        <a:lumMod val="8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Feuil2!$B$24:$K$24</c15:sqref>
                        </c15:formulaRef>
                      </c:ext>
                    </c:extLst>
                    <c:numCache>
                      <c:formatCode>General</c:formatCode>
                      <c:ptCount val="10"/>
                      <c:pt idx="0">
                        <c:v>19</c:v>
                      </c:pt>
                      <c:pt idx="1">
                        <c:v>20</c:v>
                      </c:pt>
                      <c:pt idx="2">
                        <c:v>28</c:v>
                      </c:pt>
                      <c:pt idx="3">
                        <c:v>27</c:v>
                      </c:pt>
                      <c:pt idx="4">
                        <c:v>27</c:v>
                      </c:pt>
                      <c:pt idx="5">
                        <c:v>30</c:v>
                      </c:pt>
                      <c:pt idx="6">
                        <c:v>28</c:v>
                      </c:pt>
                      <c:pt idx="7">
                        <c:v>20</c:v>
                      </c:pt>
                      <c:pt idx="8">
                        <c:v>18</c:v>
                      </c:pt>
                      <c:pt idx="9">
                        <c:v>15</c:v>
                      </c:pt>
                    </c:numCache>
                  </c:numRef>
                </c:val>
                <c:smooth val="0"/>
                <c:extLst xmlns:c15="http://schemas.microsoft.com/office/drawing/2012/chart">
                  <c:ext xmlns:c16="http://schemas.microsoft.com/office/drawing/2014/chart" uri="{C3380CC4-5D6E-409C-BE32-E72D297353CC}">
                    <c16:uniqueId val="{0000002F-3950-4E1A-B308-6EFC9781BE15}"/>
                  </c:ext>
                </c:extLst>
              </c15:ser>
            </c15:filteredLineSeries>
            <c15:filteredLineSeries>
              <c15:ser>
                <c:idx val="23"/>
                <c:order val="48"/>
                <c:tx>
                  <c:strRef>
                    <c:extLst xmlns:c15="http://schemas.microsoft.com/office/drawing/2012/chart">
                      <c:ext xmlns:c15="http://schemas.microsoft.com/office/drawing/2012/chart" uri="{02D57815-91ED-43cb-92C2-25804820EDAC}">
                        <c15:formulaRef>
                          <c15:sqref>Feuil2!$A$25</c15:sqref>
                        </c15:formulaRef>
                      </c:ext>
                    </c:extLst>
                    <c:strCache>
                      <c:ptCount val="1"/>
                      <c:pt idx="0">
                        <c:v>22A</c:v>
                      </c:pt>
                    </c:strCache>
                  </c:strRef>
                </c:tx>
                <c:spPr>
                  <a:ln w="34925" cap="rnd">
                    <a:solidFill>
                      <a:schemeClr val="accent6">
                        <a:lumMod val="8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Feuil2!$B$25:$K$25</c15:sqref>
                        </c15:formulaRef>
                      </c:ext>
                    </c:extLst>
                    <c:numCache>
                      <c:formatCode>General</c:formatCode>
                      <c:ptCount val="10"/>
                      <c:pt idx="0">
                        <c:v>16</c:v>
                      </c:pt>
                      <c:pt idx="1">
                        <c:v>17</c:v>
                      </c:pt>
                      <c:pt idx="2">
                        <c:v>14</c:v>
                      </c:pt>
                      <c:pt idx="3">
                        <c:v>16</c:v>
                      </c:pt>
                      <c:pt idx="4">
                        <c:v>16</c:v>
                      </c:pt>
                      <c:pt idx="7">
                        <c:v>8</c:v>
                      </c:pt>
                      <c:pt idx="8">
                        <c:v>9</c:v>
                      </c:pt>
                    </c:numCache>
                  </c:numRef>
                </c:val>
                <c:smooth val="0"/>
                <c:extLst xmlns:c15="http://schemas.microsoft.com/office/drawing/2012/chart">
                  <c:ext xmlns:c16="http://schemas.microsoft.com/office/drawing/2014/chart" uri="{C3380CC4-5D6E-409C-BE32-E72D297353CC}">
                    <c16:uniqueId val="{00000030-3950-4E1A-B308-6EFC9781BE15}"/>
                  </c:ext>
                </c:extLst>
              </c15:ser>
            </c15:filteredLineSeries>
            <c15:filteredLineSeries>
              <c15:ser>
                <c:idx val="24"/>
                <c:order val="49"/>
                <c:tx>
                  <c:strRef>
                    <c:extLst xmlns:c15="http://schemas.microsoft.com/office/drawing/2012/chart">
                      <c:ext xmlns:c15="http://schemas.microsoft.com/office/drawing/2012/chart" uri="{02D57815-91ED-43cb-92C2-25804820EDAC}">
                        <c15:formulaRef>
                          <c15:sqref>Feuil2!$A$26</c15:sqref>
                        </c15:formulaRef>
                      </c:ext>
                    </c:extLst>
                    <c:strCache>
                      <c:ptCount val="1"/>
                      <c:pt idx="0">
                        <c:v>8A</c:v>
                      </c:pt>
                    </c:strCache>
                  </c:strRef>
                </c:tx>
                <c:spPr>
                  <a:ln w="34925" cap="rnd">
                    <a:solidFill>
                      <a:schemeClr val="accent1">
                        <a:lumMod val="60000"/>
                        <a:lumOff val="4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Feuil2!$B$26:$K$26</c15:sqref>
                        </c15:formulaRef>
                      </c:ext>
                    </c:extLst>
                    <c:numCache>
                      <c:formatCode>General</c:formatCode>
                      <c:ptCount val="10"/>
                      <c:pt idx="5">
                        <c:v>21</c:v>
                      </c:pt>
                      <c:pt idx="6">
                        <c:v>26</c:v>
                      </c:pt>
                      <c:pt idx="7">
                        <c:v>18</c:v>
                      </c:pt>
                      <c:pt idx="8">
                        <c:v>14</c:v>
                      </c:pt>
                      <c:pt idx="9">
                        <c:v>16</c:v>
                      </c:pt>
                    </c:numCache>
                  </c:numRef>
                </c:val>
                <c:smooth val="0"/>
                <c:extLst xmlns:c15="http://schemas.microsoft.com/office/drawing/2012/chart">
                  <c:ext xmlns:c16="http://schemas.microsoft.com/office/drawing/2014/chart" uri="{C3380CC4-5D6E-409C-BE32-E72D297353CC}">
                    <c16:uniqueId val="{00000031-3950-4E1A-B308-6EFC9781BE15}"/>
                  </c:ext>
                </c:extLst>
              </c15:ser>
            </c15:filteredLineSeries>
          </c:ext>
        </c:extLst>
      </c:lineChart>
      <c:catAx>
        <c:axId val="401175023"/>
        <c:scaling>
          <c:orientation val="minMax"/>
        </c:scaling>
        <c:delete val="0"/>
        <c:axPos val="b"/>
        <c:numFmt formatCode="General" sourceLinked="1"/>
        <c:majorTickMark val="none"/>
        <c:minorTickMark val="none"/>
        <c:tickLblPos val="nextTo"/>
        <c:spPr>
          <a:noFill/>
          <a:ln w="9525" cap="flat" cmpd="sng" algn="ctr">
            <a:solidFill>
              <a:schemeClr val="lt1">
                <a:lumMod val="95000"/>
                <a:alpha val="10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fr-FR"/>
          </a:p>
        </c:txPr>
        <c:crossAx val="401196623"/>
        <c:crosses val="autoZero"/>
        <c:auto val="1"/>
        <c:lblAlgn val="ctr"/>
        <c:lblOffset val="100"/>
        <c:noMultiLvlLbl val="0"/>
      </c:catAx>
      <c:valAx>
        <c:axId val="401196623"/>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fr-FR"/>
          </a:p>
        </c:txPr>
        <c:crossAx val="4011750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fr-FR"/>
        </a:p>
      </c:txPr>
    </c:legend>
    <c:plotVisOnly val="1"/>
    <c:dispBlanksAs val="gap"/>
    <c:showDLblsOverMax val="0"/>
    <c:extLst/>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800" dirty="0"/>
              <a:t>Nb participant / an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dLbls>
          <c:showLegendKey val="0"/>
          <c:showVal val="0"/>
          <c:showCatName val="0"/>
          <c:showSerName val="0"/>
          <c:showPercent val="0"/>
          <c:showBubbleSize val="0"/>
        </c:dLbls>
        <c:gapWidth val="219"/>
        <c:overlap val="-27"/>
        <c:axId val="231304799"/>
        <c:axId val="231300479"/>
      </c:barChart>
      <c:catAx>
        <c:axId val="2313047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31300479"/>
        <c:crosses val="autoZero"/>
        <c:auto val="1"/>
        <c:lblAlgn val="ctr"/>
        <c:lblOffset val="100"/>
        <c:noMultiLvlLbl val="0"/>
      </c:catAx>
      <c:valAx>
        <c:axId val="2313004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23130479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fr-FR"/>
              <a:t>Principale</a:t>
            </a:r>
            <a:r>
              <a:rPr lang="fr-FR" baseline="0"/>
              <a:t> discipline carabine</a:t>
            </a:r>
            <a:endParaRPr lang="fr-FR"/>
          </a:p>
        </c:rich>
      </c:tx>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fr-FR"/>
        </a:p>
      </c:txPr>
    </c:title>
    <c:autoTitleDeleted val="0"/>
    <c:plotArea>
      <c:layout/>
      <c:lineChart>
        <c:grouping val="standard"/>
        <c:varyColors val="0"/>
        <c:ser>
          <c:idx val="25"/>
          <c:order val="0"/>
          <c:tx>
            <c:strRef>
              <c:f>Feuil2!$A$2</c:f>
              <c:strCache>
                <c:ptCount val="1"/>
                <c:pt idx="0">
                  <c:v>1</c:v>
                </c:pt>
              </c:strCache>
            </c:strRef>
          </c:tx>
          <c:spPr>
            <a:ln w="34925" cap="rnd">
              <a:solidFill>
                <a:schemeClr val="accent2">
                  <a:lumMod val="60000"/>
                  <a:lumOff val="40000"/>
                </a:schemeClr>
              </a:solidFill>
              <a:round/>
            </a:ln>
            <a:effectLst>
              <a:outerShdw blurRad="57150" dist="19050" dir="5400000" algn="ctr" rotWithShape="0">
                <a:srgbClr val="000000">
                  <a:alpha val="63000"/>
                </a:srgbClr>
              </a:outerShdw>
            </a:effectLst>
          </c:spPr>
          <c:marker>
            <c:symbol val="none"/>
          </c:marker>
          <c:cat>
            <c:strRef>
              <c:f>Feuil2!$B$1:$K$1</c:f>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f>Feuil2!$B$2:$K$2</c:f>
              <c:numCache>
                <c:formatCode>General</c:formatCode>
                <c:ptCount val="10"/>
                <c:pt idx="6">
                  <c:v>1</c:v>
                </c:pt>
                <c:pt idx="7">
                  <c:v>1</c:v>
                </c:pt>
              </c:numCache>
            </c:numRef>
          </c:val>
          <c:smooth val="0"/>
          <c:extLst>
            <c:ext xmlns:c16="http://schemas.microsoft.com/office/drawing/2014/chart" uri="{C3380CC4-5D6E-409C-BE32-E72D297353CC}">
              <c16:uniqueId val="{00000000-D1E9-4F62-9C32-7155140FF64A}"/>
            </c:ext>
          </c:extLst>
        </c:ser>
        <c:ser>
          <c:idx val="26"/>
          <c:order val="1"/>
          <c:tx>
            <c:strRef>
              <c:f>Feuil2!$A$3</c:f>
              <c:strCache>
                <c:ptCount val="1"/>
                <c:pt idx="0">
                  <c:v>3</c:v>
                </c:pt>
              </c:strCache>
            </c:strRef>
          </c:tx>
          <c:spPr>
            <a:ln w="34925" cap="rnd">
              <a:solidFill>
                <a:schemeClr val="accent3">
                  <a:lumMod val="60000"/>
                  <a:lumOff val="40000"/>
                </a:schemeClr>
              </a:solidFill>
              <a:round/>
            </a:ln>
            <a:effectLst>
              <a:outerShdw blurRad="57150" dist="19050" dir="5400000" algn="ctr" rotWithShape="0">
                <a:srgbClr val="000000">
                  <a:alpha val="63000"/>
                </a:srgbClr>
              </a:outerShdw>
            </a:effectLst>
          </c:spPr>
          <c:marker>
            <c:symbol val="none"/>
          </c:marker>
          <c:cat>
            <c:strRef>
              <c:f>Feuil2!$B$1:$K$1</c:f>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f>Feuil2!$B$3:$K$3</c:f>
              <c:numCache>
                <c:formatCode>General</c:formatCode>
                <c:ptCount val="10"/>
                <c:pt idx="0">
                  <c:v>4</c:v>
                </c:pt>
                <c:pt idx="1">
                  <c:v>5</c:v>
                </c:pt>
                <c:pt idx="2">
                  <c:v>3</c:v>
                </c:pt>
                <c:pt idx="3">
                  <c:v>4</c:v>
                </c:pt>
                <c:pt idx="4">
                  <c:v>4</c:v>
                </c:pt>
                <c:pt idx="5">
                  <c:v>6</c:v>
                </c:pt>
                <c:pt idx="6">
                  <c:v>7</c:v>
                </c:pt>
                <c:pt idx="7">
                  <c:v>1</c:v>
                </c:pt>
              </c:numCache>
            </c:numRef>
          </c:val>
          <c:smooth val="0"/>
          <c:extLst>
            <c:ext xmlns:c16="http://schemas.microsoft.com/office/drawing/2014/chart" uri="{C3380CC4-5D6E-409C-BE32-E72D297353CC}">
              <c16:uniqueId val="{00000001-D1E9-4F62-9C32-7155140FF64A}"/>
            </c:ext>
          </c:extLst>
        </c:ser>
        <c:ser>
          <c:idx val="28"/>
          <c:order val="3"/>
          <c:tx>
            <c:strRef>
              <c:f>Feuil2!$A$5</c:f>
              <c:strCache>
                <c:ptCount val="1"/>
                <c:pt idx="0">
                  <c:v>5</c:v>
                </c:pt>
              </c:strCache>
            </c:strRef>
          </c:tx>
          <c:spPr>
            <a:ln w="34925" cap="rnd">
              <a:solidFill>
                <a:schemeClr val="accent5">
                  <a:lumMod val="60000"/>
                  <a:lumOff val="40000"/>
                </a:schemeClr>
              </a:solidFill>
              <a:round/>
            </a:ln>
            <a:effectLst>
              <a:outerShdw blurRad="57150" dist="19050" dir="5400000" algn="ctr" rotWithShape="0">
                <a:srgbClr val="000000">
                  <a:alpha val="63000"/>
                </a:srgbClr>
              </a:outerShdw>
            </a:effectLst>
          </c:spPr>
          <c:marker>
            <c:symbol val="none"/>
          </c:marker>
          <c:cat>
            <c:strRef>
              <c:f>Feuil2!$B$1:$K$1</c:f>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f>Feuil2!$B$5:$K$5</c:f>
              <c:numCache>
                <c:formatCode>General</c:formatCode>
                <c:ptCount val="10"/>
                <c:pt idx="2">
                  <c:v>1</c:v>
                </c:pt>
                <c:pt idx="3">
                  <c:v>2</c:v>
                </c:pt>
                <c:pt idx="4">
                  <c:v>2</c:v>
                </c:pt>
                <c:pt idx="5">
                  <c:v>2</c:v>
                </c:pt>
              </c:numCache>
            </c:numRef>
          </c:val>
          <c:smooth val="0"/>
          <c:extLst>
            <c:ext xmlns:c16="http://schemas.microsoft.com/office/drawing/2014/chart" uri="{C3380CC4-5D6E-409C-BE32-E72D297353CC}">
              <c16:uniqueId val="{00000002-D1E9-4F62-9C32-7155140FF64A}"/>
            </c:ext>
          </c:extLst>
        </c:ser>
        <c:ser>
          <c:idx val="29"/>
          <c:order val="4"/>
          <c:tx>
            <c:strRef>
              <c:f>Feuil2!$A$6</c:f>
              <c:strCache>
                <c:ptCount val="1"/>
                <c:pt idx="0">
                  <c:v>6</c:v>
                </c:pt>
              </c:strCache>
            </c:strRef>
          </c:tx>
          <c:spPr>
            <a:ln w="34925" cap="rnd">
              <a:solidFill>
                <a:schemeClr val="accent6">
                  <a:lumMod val="60000"/>
                  <a:lumOff val="40000"/>
                </a:schemeClr>
              </a:solidFill>
              <a:round/>
            </a:ln>
            <a:effectLst>
              <a:outerShdw blurRad="57150" dist="19050" dir="5400000" algn="ctr" rotWithShape="0">
                <a:srgbClr val="000000">
                  <a:alpha val="63000"/>
                </a:srgbClr>
              </a:outerShdw>
            </a:effectLst>
          </c:spPr>
          <c:marker>
            <c:symbol val="none"/>
          </c:marker>
          <c:cat>
            <c:strRef>
              <c:f>Feuil2!$B$1:$K$1</c:f>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f>Feuil2!$B$6:$K$6</c:f>
              <c:numCache>
                <c:formatCode>General</c:formatCode>
                <c:ptCount val="10"/>
                <c:pt idx="6">
                  <c:v>3</c:v>
                </c:pt>
              </c:numCache>
            </c:numRef>
          </c:val>
          <c:smooth val="0"/>
          <c:extLst>
            <c:ext xmlns:c16="http://schemas.microsoft.com/office/drawing/2014/chart" uri="{C3380CC4-5D6E-409C-BE32-E72D297353CC}">
              <c16:uniqueId val="{00000003-D1E9-4F62-9C32-7155140FF64A}"/>
            </c:ext>
          </c:extLst>
        </c:ser>
        <c:ser>
          <c:idx val="30"/>
          <c:order val="5"/>
          <c:tx>
            <c:strRef>
              <c:f>Feuil2!$A$7</c:f>
              <c:strCache>
                <c:ptCount val="1"/>
                <c:pt idx="0">
                  <c:v>7</c:v>
                </c:pt>
              </c:strCache>
            </c:strRef>
          </c:tx>
          <c:spPr>
            <a:ln w="34925" cap="rnd">
              <a:solidFill>
                <a:schemeClr val="accent1">
                  <a:lumMod val="50000"/>
                </a:schemeClr>
              </a:solidFill>
              <a:round/>
            </a:ln>
            <a:effectLst>
              <a:outerShdw blurRad="57150" dist="19050" dir="5400000" algn="ctr" rotWithShape="0">
                <a:srgbClr val="000000">
                  <a:alpha val="63000"/>
                </a:srgbClr>
              </a:outerShdw>
            </a:effectLst>
          </c:spPr>
          <c:marker>
            <c:symbol val="none"/>
          </c:marker>
          <c:cat>
            <c:strRef>
              <c:f>Feuil2!$B$1:$K$1</c:f>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f>Feuil2!$B$7:$K$7</c:f>
              <c:numCache>
                <c:formatCode>General</c:formatCode>
                <c:ptCount val="10"/>
                <c:pt idx="3">
                  <c:v>1</c:v>
                </c:pt>
                <c:pt idx="4">
                  <c:v>1</c:v>
                </c:pt>
              </c:numCache>
            </c:numRef>
          </c:val>
          <c:smooth val="0"/>
          <c:extLst>
            <c:ext xmlns:c16="http://schemas.microsoft.com/office/drawing/2014/chart" uri="{C3380CC4-5D6E-409C-BE32-E72D297353CC}">
              <c16:uniqueId val="{00000004-D1E9-4F62-9C32-7155140FF64A}"/>
            </c:ext>
          </c:extLst>
        </c:ser>
        <c:ser>
          <c:idx val="43"/>
          <c:order val="18"/>
          <c:tx>
            <c:strRef>
              <c:f>Feuil2!$A$20</c:f>
              <c:strCache>
                <c:ptCount val="1"/>
                <c:pt idx="0">
                  <c:v>22</c:v>
                </c:pt>
              </c:strCache>
            </c:strRef>
          </c:tx>
          <c:spPr>
            <a:ln w="34925" cap="rnd">
              <a:solidFill>
                <a:schemeClr val="accent2">
                  <a:lumMod val="70000"/>
                </a:schemeClr>
              </a:solidFill>
              <a:round/>
            </a:ln>
            <a:effectLst>
              <a:outerShdw blurRad="57150" dist="19050" dir="5400000" algn="ctr" rotWithShape="0">
                <a:srgbClr val="000000">
                  <a:alpha val="63000"/>
                </a:srgbClr>
              </a:outerShdw>
            </a:effectLst>
          </c:spPr>
          <c:marker>
            <c:symbol val="none"/>
          </c:marker>
          <c:cat>
            <c:strRef>
              <c:f>Feuil2!$B$1:$K$1</c:f>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f>Feuil2!$B$20:$K$20</c:f>
              <c:numCache>
                <c:formatCode>General</c:formatCode>
                <c:ptCount val="10"/>
                <c:pt idx="0">
                  <c:v>34</c:v>
                </c:pt>
                <c:pt idx="1">
                  <c:v>27</c:v>
                </c:pt>
                <c:pt idx="2">
                  <c:v>27</c:v>
                </c:pt>
                <c:pt idx="3">
                  <c:v>31</c:v>
                </c:pt>
                <c:pt idx="4">
                  <c:v>31</c:v>
                </c:pt>
                <c:pt idx="5">
                  <c:v>31</c:v>
                </c:pt>
                <c:pt idx="6">
                  <c:v>25</c:v>
                </c:pt>
                <c:pt idx="7">
                  <c:v>17</c:v>
                </c:pt>
              </c:numCache>
            </c:numRef>
          </c:val>
          <c:smooth val="0"/>
          <c:extLst>
            <c:ext xmlns:c16="http://schemas.microsoft.com/office/drawing/2014/chart" uri="{C3380CC4-5D6E-409C-BE32-E72D297353CC}">
              <c16:uniqueId val="{00000005-D1E9-4F62-9C32-7155140FF64A}"/>
            </c:ext>
          </c:extLst>
        </c:ser>
        <c:ser>
          <c:idx val="44"/>
          <c:order val="19"/>
          <c:tx>
            <c:strRef>
              <c:f>Feuil2!$A$21</c:f>
              <c:strCache>
                <c:ptCount val="1"/>
                <c:pt idx="0">
                  <c:v>23</c:v>
                </c:pt>
              </c:strCache>
            </c:strRef>
          </c:tx>
          <c:spPr>
            <a:ln w="34925" cap="rnd">
              <a:solidFill>
                <a:schemeClr val="accent3">
                  <a:lumMod val="70000"/>
                </a:schemeClr>
              </a:solidFill>
              <a:round/>
            </a:ln>
            <a:effectLst>
              <a:outerShdw blurRad="57150" dist="19050" dir="5400000" algn="ctr" rotWithShape="0">
                <a:srgbClr val="000000">
                  <a:alpha val="63000"/>
                </a:srgbClr>
              </a:outerShdw>
            </a:effectLst>
          </c:spPr>
          <c:marker>
            <c:symbol val="none"/>
          </c:marker>
          <c:cat>
            <c:strRef>
              <c:f>Feuil2!$B$1:$K$1</c:f>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f>Feuil2!$B$21:$K$21</c:f>
              <c:numCache>
                <c:formatCode>General</c:formatCode>
                <c:ptCount val="10"/>
                <c:pt idx="0">
                  <c:v>29</c:v>
                </c:pt>
                <c:pt idx="1">
                  <c:v>34</c:v>
                </c:pt>
                <c:pt idx="2">
                  <c:v>27</c:v>
                </c:pt>
                <c:pt idx="3">
                  <c:v>30</c:v>
                </c:pt>
                <c:pt idx="4">
                  <c:v>30</c:v>
                </c:pt>
                <c:pt idx="5">
                  <c:v>27</c:v>
                </c:pt>
                <c:pt idx="6">
                  <c:v>34</c:v>
                </c:pt>
                <c:pt idx="7">
                  <c:v>30</c:v>
                </c:pt>
                <c:pt idx="8">
                  <c:v>31</c:v>
                </c:pt>
                <c:pt idx="9">
                  <c:v>33</c:v>
                </c:pt>
              </c:numCache>
            </c:numRef>
          </c:val>
          <c:smooth val="0"/>
          <c:extLst>
            <c:ext xmlns:c16="http://schemas.microsoft.com/office/drawing/2014/chart" uri="{C3380CC4-5D6E-409C-BE32-E72D297353CC}">
              <c16:uniqueId val="{00000006-D1E9-4F62-9C32-7155140FF64A}"/>
            </c:ext>
          </c:extLst>
        </c:ser>
        <c:ser>
          <c:idx val="46"/>
          <c:order val="21"/>
          <c:tx>
            <c:strRef>
              <c:f>Feuil2!$A$23</c:f>
              <c:strCache>
                <c:ptCount val="1"/>
                <c:pt idx="0">
                  <c:v>28</c:v>
                </c:pt>
              </c:strCache>
            </c:strRef>
          </c:tx>
          <c:spPr>
            <a:ln w="34925" cap="rnd">
              <a:solidFill>
                <a:schemeClr val="accent5">
                  <a:lumMod val="70000"/>
                </a:schemeClr>
              </a:solidFill>
              <a:round/>
            </a:ln>
            <a:effectLst>
              <a:outerShdw blurRad="57150" dist="19050" dir="5400000" algn="ctr" rotWithShape="0">
                <a:srgbClr val="000000">
                  <a:alpha val="63000"/>
                </a:srgbClr>
              </a:outerShdw>
            </a:effectLst>
          </c:spPr>
          <c:marker>
            <c:symbol val="none"/>
          </c:marker>
          <c:cat>
            <c:strRef>
              <c:f>Feuil2!$B$1:$K$1</c:f>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f>Feuil2!$B$23:$K$23</c:f>
              <c:numCache>
                <c:formatCode>General</c:formatCode>
                <c:ptCount val="10"/>
                <c:pt idx="0">
                  <c:v>31</c:v>
                </c:pt>
                <c:pt idx="1">
                  <c:v>33</c:v>
                </c:pt>
                <c:pt idx="2">
                  <c:v>33</c:v>
                </c:pt>
                <c:pt idx="3">
                  <c:v>27</c:v>
                </c:pt>
                <c:pt idx="4">
                  <c:v>27</c:v>
                </c:pt>
                <c:pt idx="5">
                  <c:v>35</c:v>
                </c:pt>
                <c:pt idx="6">
                  <c:v>35</c:v>
                </c:pt>
                <c:pt idx="7">
                  <c:v>25</c:v>
                </c:pt>
                <c:pt idx="8">
                  <c:v>24</c:v>
                </c:pt>
                <c:pt idx="9">
                  <c:v>23</c:v>
                </c:pt>
              </c:numCache>
            </c:numRef>
          </c:val>
          <c:smooth val="0"/>
          <c:extLst>
            <c:ext xmlns:c16="http://schemas.microsoft.com/office/drawing/2014/chart" uri="{C3380CC4-5D6E-409C-BE32-E72D297353CC}">
              <c16:uniqueId val="{00000007-D1E9-4F62-9C32-7155140FF64A}"/>
            </c:ext>
          </c:extLst>
        </c:ser>
        <c:ser>
          <c:idx val="47"/>
          <c:order val="22"/>
          <c:tx>
            <c:strRef>
              <c:f>Feuil2!$A$24</c:f>
              <c:strCache>
                <c:ptCount val="1"/>
                <c:pt idx="0">
                  <c:v>29</c:v>
                </c:pt>
              </c:strCache>
            </c:strRef>
          </c:tx>
          <c:spPr>
            <a:ln w="34925" cap="rnd">
              <a:solidFill>
                <a:schemeClr val="accent6">
                  <a:lumMod val="70000"/>
                </a:schemeClr>
              </a:solidFill>
              <a:round/>
            </a:ln>
            <a:effectLst>
              <a:outerShdw blurRad="57150" dist="19050" dir="5400000" algn="ctr" rotWithShape="0">
                <a:srgbClr val="000000">
                  <a:alpha val="63000"/>
                </a:srgbClr>
              </a:outerShdw>
            </a:effectLst>
          </c:spPr>
          <c:marker>
            <c:symbol val="none"/>
          </c:marker>
          <c:cat>
            <c:strRef>
              <c:f>Feuil2!$B$1:$K$1</c:f>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f>Feuil2!$B$24:$K$24</c:f>
              <c:numCache>
                <c:formatCode>General</c:formatCode>
                <c:ptCount val="10"/>
                <c:pt idx="0">
                  <c:v>19</c:v>
                </c:pt>
                <c:pt idx="1">
                  <c:v>20</c:v>
                </c:pt>
                <c:pt idx="2">
                  <c:v>28</c:v>
                </c:pt>
                <c:pt idx="3">
                  <c:v>27</c:v>
                </c:pt>
                <c:pt idx="4">
                  <c:v>27</c:v>
                </c:pt>
                <c:pt idx="5">
                  <c:v>30</c:v>
                </c:pt>
                <c:pt idx="6">
                  <c:v>28</c:v>
                </c:pt>
                <c:pt idx="7">
                  <c:v>20</c:v>
                </c:pt>
                <c:pt idx="8">
                  <c:v>18</c:v>
                </c:pt>
                <c:pt idx="9">
                  <c:v>15</c:v>
                </c:pt>
              </c:numCache>
            </c:numRef>
          </c:val>
          <c:smooth val="0"/>
          <c:extLst>
            <c:ext xmlns:c16="http://schemas.microsoft.com/office/drawing/2014/chart" uri="{C3380CC4-5D6E-409C-BE32-E72D297353CC}">
              <c16:uniqueId val="{00000008-D1E9-4F62-9C32-7155140FF64A}"/>
            </c:ext>
          </c:extLst>
        </c:ser>
        <c:dLbls>
          <c:showLegendKey val="0"/>
          <c:showVal val="0"/>
          <c:showCatName val="0"/>
          <c:showSerName val="0"/>
          <c:showPercent val="0"/>
          <c:showBubbleSize val="0"/>
        </c:dLbls>
        <c:smooth val="0"/>
        <c:axId val="401175023"/>
        <c:axId val="401196623"/>
        <c:extLst>
          <c:ext xmlns:c15="http://schemas.microsoft.com/office/drawing/2012/chart" uri="{02D57815-91ED-43cb-92C2-25804820EDAC}">
            <c15:filteredLineSeries>
              <c15:ser>
                <c:idx val="27"/>
                <c:order val="2"/>
                <c:tx>
                  <c:strRef>
                    <c:extLst>
                      <c:ext uri="{02D57815-91ED-43cb-92C2-25804820EDAC}">
                        <c15:formulaRef>
                          <c15:sqref>Feuil2!$A$4</c15:sqref>
                        </c15:formulaRef>
                      </c:ext>
                    </c:extLst>
                    <c:strCache>
                      <c:ptCount val="1"/>
                      <c:pt idx="0">
                        <c:v>4</c:v>
                      </c:pt>
                    </c:strCache>
                  </c:strRef>
                </c:tx>
                <c:spPr>
                  <a:ln w="34925" cap="rnd">
                    <a:solidFill>
                      <a:schemeClr val="accent4">
                        <a:lumMod val="60000"/>
                        <a:lumOff val="40000"/>
                      </a:schemeClr>
                    </a:solidFill>
                    <a:round/>
                  </a:ln>
                  <a:effectLst>
                    <a:outerShdw blurRad="57150" dist="19050" dir="5400000" algn="ctr" rotWithShape="0">
                      <a:srgbClr val="000000">
                        <a:alpha val="63000"/>
                      </a:srgbClr>
                    </a:outerShdw>
                  </a:effectLst>
                </c:spPr>
                <c:marker>
                  <c:symbol val="none"/>
                </c:marker>
                <c:cat>
                  <c:strRef>
                    <c:extLst>
                      <c:ex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c:ext uri="{02D57815-91ED-43cb-92C2-25804820EDAC}">
                        <c15:formulaRef>
                          <c15:sqref>Feuil2!$B$4:$K$4</c15:sqref>
                        </c15:formulaRef>
                      </c:ext>
                    </c:extLst>
                    <c:numCache>
                      <c:formatCode>General</c:formatCode>
                      <c:ptCount val="10"/>
                      <c:pt idx="0">
                        <c:v>7</c:v>
                      </c:pt>
                      <c:pt idx="1">
                        <c:v>6</c:v>
                      </c:pt>
                      <c:pt idx="2">
                        <c:v>10</c:v>
                      </c:pt>
                      <c:pt idx="3">
                        <c:v>12</c:v>
                      </c:pt>
                      <c:pt idx="4">
                        <c:v>12</c:v>
                      </c:pt>
                      <c:pt idx="5">
                        <c:v>9</c:v>
                      </c:pt>
                      <c:pt idx="6">
                        <c:v>11</c:v>
                      </c:pt>
                      <c:pt idx="7">
                        <c:v>7</c:v>
                      </c:pt>
                      <c:pt idx="8">
                        <c:v>5</c:v>
                      </c:pt>
                      <c:pt idx="9">
                        <c:v>4</c:v>
                      </c:pt>
                    </c:numCache>
                  </c:numRef>
                </c:val>
                <c:smooth val="0"/>
                <c:extLst>
                  <c:ext xmlns:c16="http://schemas.microsoft.com/office/drawing/2014/chart" uri="{C3380CC4-5D6E-409C-BE32-E72D297353CC}">
                    <c16:uniqueId val="{00000009-D1E9-4F62-9C32-7155140FF64A}"/>
                  </c:ext>
                </c:extLst>
              </c15:ser>
            </c15:filteredLineSeries>
            <c15:filteredLineSeries>
              <c15:ser>
                <c:idx val="31"/>
                <c:order val="6"/>
                <c:tx>
                  <c:strRef>
                    <c:extLst xmlns:c15="http://schemas.microsoft.com/office/drawing/2012/chart">
                      <c:ext xmlns:c15="http://schemas.microsoft.com/office/drawing/2012/chart" uri="{02D57815-91ED-43cb-92C2-25804820EDAC}">
                        <c15:formulaRef>
                          <c15:sqref>Feuil2!$A$8</c15:sqref>
                        </c15:formulaRef>
                      </c:ext>
                    </c:extLst>
                    <c:strCache>
                      <c:ptCount val="1"/>
                      <c:pt idx="0">
                        <c:v>8</c:v>
                      </c:pt>
                    </c:strCache>
                  </c:strRef>
                </c:tx>
                <c:spPr>
                  <a:ln w="34925" cap="rnd">
                    <a:solidFill>
                      <a:schemeClr val="accent2">
                        <a:lumMod val="5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Feuil2!$B$8:$K$8</c15:sqref>
                        </c15:formulaRef>
                      </c:ext>
                    </c:extLst>
                    <c:numCache>
                      <c:formatCode>General</c:formatCode>
                      <c:ptCount val="10"/>
                      <c:pt idx="0">
                        <c:v>8</c:v>
                      </c:pt>
                      <c:pt idx="1">
                        <c:v>7</c:v>
                      </c:pt>
                      <c:pt idx="2">
                        <c:v>9</c:v>
                      </c:pt>
                      <c:pt idx="3">
                        <c:v>5</c:v>
                      </c:pt>
                      <c:pt idx="4">
                        <c:v>5</c:v>
                      </c:pt>
                      <c:pt idx="5">
                        <c:v>8</c:v>
                      </c:pt>
                      <c:pt idx="6">
                        <c:v>8</c:v>
                      </c:pt>
                      <c:pt idx="7">
                        <c:v>6</c:v>
                      </c:pt>
                      <c:pt idx="8">
                        <c:v>7</c:v>
                      </c:pt>
                      <c:pt idx="9">
                        <c:v>8</c:v>
                      </c:pt>
                    </c:numCache>
                  </c:numRef>
                </c:val>
                <c:smooth val="0"/>
                <c:extLst xmlns:c15="http://schemas.microsoft.com/office/drawing/2012/chart">
                  <c:ext xmlns:c16="http://schemas.microsoft.com/office/drawing/2014/chart" uri="{C3380CC4-5D6E-409C-BE32-E72D297353CC}">
                    <c16:uniqueId val="{0000000A-D1E9-4F62-9C32-7155140FF64A}"/>
                  </c:ext>
                </c:extLst>
              </c15:ser>
            </c15:filteredLineSeries>
            <c15:filteredLineSeries>
              <c15:ser>
                <c:idx val="32"/>
                <c:order val="7"/>
                <c:tx>
                  <c:strRef>
                    <c:extLst xmlns:c15="http://schemas.microsoft.com/office/drawing/2012/chart">
                      <c:ext xmlns:c15="http://schemas.microsoft.com/office/drawing/2012/chart" uri="{02D57815-91ED-43cb-92C2-25804820EDAC}">
                        <c15:formulaRef>
                          <c15:sqref>Feuil2!$A$9</c15:sqref>
                        </c15:formulaRef>
                      </c:ext>
                    </c:extLst>
                    <c:strCache>
                      <c:ptCount val="1"/>
                      <c:pt idx="0">
                        <c:v>9</c:v>
                      </c:pt>
                    </c:strCache>
                  </c:strRef>
                </c:tx>
                <c:spPr>
                  <a:ln w="34925" cap="rnd">
                    <a:solidFill>
                      <a:schemeClr val="accent3">
                        <a:lumMod val="5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Feuil2!$B$9:$K$9</c15:sqref>
                        </c15:formulaRef>
                      </c:ext>
                    </c:extLst>
                    <c:numCache>
                      <c:formatCode>General</c:formatCode>
                      <c:ptCount val="10"/>
                      <c:pt idx="0">
                        <c:v>12</c:v>
                      </c:pt>
                      <c:pt idx="1">
                        <c:v>15</c:v>
                      </c:pt>
                      <c:pt idx="2">
                        <c:v>12</c:v>
                      </c:pt>
                      <c:pt idx="3">
                        <c:v>10</c:v>
                      </c:pt>
                      <c:pt idx="4">
                        <c:v>10</c:v>
                      </c:pt>
                      <c:pt idx="5">
                        <c:v>7</c:v>
                      </c:pt>
                      <c:pt idx="6">
                        <c:v>12</c:v>
                      </c:pt>
                      <c:pt idx="7">
                        <c:v>6</c:v>
                      </c:pt>
                      <c:pt idx="8">
                        <c:v>8</c:v>
                      </c:pt>
                      <c:pt idx="9">
                        <c:v>3</c:v>
                      </c:pt>
                    </c:numCache>
                  </c:numRef>
                </c:val>
                <c:smooth val="0"/>
                <c:extLst xmlns:c15="http://schemas.microsoft.com/office/drawing/2012/chart">
                  <c:ext xmlns:c16="http://schemas.microsoft.com/office/drawing/2014/chart" uri="{C3380CC4-5D6E-409C-BE32-E72D297353CC}">
                    <c16:uniqueId val="{0000000B-D1E9-4F62-9C32-7155140FF64A}"/>
                  </c:ext>
                </c:extLst>
              </c15:ser>
            </c15:filteredLineSeries>
            <c15:filteredLineSeries>
              <c15:ser>
                <c:idx val="33"/>
                <c:order val="8"/>
                <c:tx>
                  <c:strRef>
                    <c:extLst xmlns:c15="http://schemas.microsoft.com/office/drawing/2012/chart">
                      <c:ext xmlns:c15="http://schemas.microsoft.com/office/drawing/2012/chart" uri="{02D57815-91ED-43cb-92C2-25804820EDAC}">
                        <c15:formulaRef>
                          <c15:sqref>Feuil2!$A$10</c15:sqref>
                        </c15:formulaRef>
                      </c:ext>
                    </c:extLst>
                    <c:strCache>
                      <c:ptCount val="1"/>
                      <c:pt idx="0">
                        <c:v>10</c:v>
                      </c:pt>
                    </c:strCache>
                  </c:strRef>
                </c:tx>
                <c:spPr>
                  <a:ln w="34925" cap="rnd">
                    <a:solidFill>
                      <a:schemeClr val="accent4">
                        <a:lumMod val="5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Feuil2!$B$10:$K$10</c15:sqref>
                        </c15:formulaRef>
                      </c:ext>
                    </c:extLst>
                    <c:numCache>
                      <c:formatCode>General</c:formatCode>
                      <c:ptCount val="10"/>
                      <c:pt idx="1">
                        <c:v>14</c:v>
                      </c:pt>
                      <c:pt idx="2">
                        <c:v>9</c:v>
                      </c:pt>
                      <c:pt idx="3">
                        <c:v>11</c:v>
                      </c:pt>
                      <c:pt idx="4">
                        <c:v>11</c:v>
                      </c:pt>
                      <c:pt idx="7">
                        <c:v>9</c:v>
                      </c:pt>
                      <c:pt idx="8">
                        <c:v>6</c:v>
                      </c:pt>
                      <c:pt idx="9">
                        <c:v>8</c:v>
                      </c:pt>
                    </c:numCache>
                  </c:numRef>
                </c:val>
                <c:smooth val="0"/>
                <c:extLst xmlns:c15="http://schemas.microsoft.com/office/drawing/2012/chart">
                  <c:ext xmlns:c16="http://schemas.microsoft.com/office/drawing/2014/chart" uri="{C3380CC4-5D6E-409C-BE32-E72D297353CC}">
                    <c16:uniqueId val="{0000000C-D1E9-4F62-9C32-7155140FF64A}"/>
                  </c:ext>
                </c:extLst>
              </c15:ser>
            </c15:filteredLineSeries>
            <c15:filteredLineSeries>
              <c15:ser>
                <c:idx val="34"/>
                <c:order val="9"/>
                <c:tx>
                  <c:strRef>
                    <c:extLst xmlns:c15="http://schemas.microsoft.com/office/drawing/2012/chart">
                      <c:ext xmlns:c15="http://schemas.microsoft.com/office/drawing/2012/chart" uri="{02D57815-91ED-43cb-92C2-25804820EDAC}">
                        <c15:formulaRef>
                          <c15:sqref>Feuil2!$A$11</c15:sqref>
                        </c15:formulaRef>
                      </c:ext>
                    </c:extLst>
                    <c:strCache>
                      <c:ptCount val="1"/>
                      <c:pt idx="0">
                        <c:v>11</c:v>
                      </c:pt>
                    </c:strCache>
                  </c:strRef>
                </c:tx>
                <c:spPr>
                  <a:ln w="34925" cap="rnd">
                    <a:solidFill>
                      <a:schemeClr val="accent5">
                        <a:lumMod val="5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Feuil2!$B$11:$K$11</c15:sqref>
                        </c15:formulaRef>
                      </c:ext>
                    </c:extLst>
                    <c:numCache>
                      <c:formatCode>General</c:formatCode>
                      <c:ptCount val="10"/>
                      <c:pt idx="0">
                        <c:v>33</c:v>
                      </c:pt>
                      <c:pt idx="1">
                        <c:v>50</c:v>
                      </c:pt>
                      <c:pt idx="2">
                        <c:v>51</c:v>
                      </c:pt>
                      <c:pt idx="3">
                        <c:v>51</c:v>
                      </c:pt>
                      <c:pt idx="4">
                        <c:v>51</c:v>
                      </c:pt>
                      <c:pt idx="5">
                        <c:v>53</c:v>
                      </c:pt>
                      <c:pt idx="6">
                        <c:v>45</c:v>
                      </c:pt>
                      <c:pt idx="7">
                        <c:v>30</c:v>
                      </c:pt>
                      <c:pt idx="8">
                        <c:v>36</c:v>
                      </c:pt>
                      <c:pt idx="9">
                        <c:v>32</c:v>
                      </c:pt>
                    </c:numCache>
                  </c:numRef>
                </c:val>
                <c:smooth val="0"/>
                <c:extLst xmlns:c15="http://schemas.microsoft.com/office/drawing/2012/chart">
                  <c:ext xmlns:c16="http://schemas.microsoft.com/office/drawing/2014/chart" uri="{C3380CC4-5D6E-409C-BE32-E72D297353CC}">
                    <c16:uniqueId val="{0000000D-D1E9-4F62-9C32-7155140FF64A}"/>
                  </c:ext>
                </c:extLst>
              </c15:ser>
            </c15:filteredLineSeries>
            <c15:filteredLineSeries>
              <c15:ser>
                <c:idx val="35"/>
                <c:order val="10"/>
                <c:tx>
                  <c:strRef>
                    <c:extLst xmlns:c15="http://schemas.microsoft.com/office/drawing/2012/chart">
                      <c:ext xmlns:c15="http://schemas.microsoft.com/office/drawing/2012/chart" uri="{02D57815-91ED-43cb-92C2-25804820EDAC}">
                        <c15:formulaRef>
                          <c15:sqref>Feuil2!$A$12</c15:sqref>
                        </c15:formulaRef>
                      </c:ext>
                    </c:extLst>
                    <c:strCache>
                      <c:ptCount val="1"/>
                      <c:pt idx="0">
                        <c:v>12</c:v>
                      </c:pt>
                    </c:strCache>
                  </c:strRef>
                </c:tx>
                <c:spPr>
                  <a:ln w="34925" cap="rnd">
                    <a:solidFill>
                      <a:schemeClr val="accent6">
                        <a:lumMod val="5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Feuil2!$B$12:$K$12</c15:sqref>
                        </c15:formulaRef>
                      </c:ext>
                    </c:extLst>
                    <c:numCache>
                      <c:formatCode>General</c:formatCode>
                      <c:ptCount val="10"/>
                      <c:pt idx="0">
                        <c:v>5</c:v>
                      </c:pt>
                      <c:pt idx="1">
                        <c:v>7</c:v>
                      </c:pt>
                      <c:pt idx="2">
                        <c:v>9</c:v>
                      </c:pt>
                      <c:pt idx="3">
                        <c:v>7</c:v>
                      </c:pt>
                      <c:pt idx="4">
                        <c:v>7</c:v>
                      </c:pt>
                      <c:pt idx="5">
                        <c:v>10</c:v>
                      </c:pt>
                      <c:pt idx="6">
                        <c:v>10</c:v>
                      </c:pt>
                      <c:pt idx="7">
                        <c:v>7</c:v>
                      </c:pt>
                    </c:numCache>
                  </c:numRef>
                </c:val>
                <c:smooth val="0"/>
                <c:extLst xmlns:c15="http://schemas.microsoft.com/office/drawing/2012/chart">
                  <c:ext xmlns:c16="http://schemas.microsoft.com/office/drawing/2014/chart" uri="{C3380CC4-5D6E-409C-BE32-E72D297353CC}">
                    <c16:uniqueId val="{0000000E-D1E9-4F62-9C32-7155140FF64A}"/>
                  </c:ext>
                </c:extLst>
              </c15:ser>
            </c15:filteredLineSeries>
            <c15:filteredLineSeries>
              <c15:ser>
                <c:idx val="36"/>
                <c:order val="11"/>
                <c:tx>
                  <c:strRef>
                    <c:extLst xmlns:c15="http://schemas.microsoft.com/office/drawing/2012/chart">
                      <c:ext xmlns:c15="http://schemas.microsoft.com/office/drawing/2012/chart" uri="{02D57815-91ED-43cb-92C2-25804820EDAC}">
                        <c15:formulaRef>
                          <c15:sqref>Feuil2!$A$13</c15:sqref>
                        </c15:formulaRef>
                      </c:ext>
                    </c:extLst>
                    <c:strCache>
                      <c:ptCount val="1"/>
                      <c:pt idx="0">
                        <c:v>13</c:v>
                      </c:pt>
                    </c:strCache>
                  </c:strRef>
                </c:tx>
                <c:spPr>
                  <a:ln w="34925" cap="rnd">
                    <a:solidFill>
                      <a:schemeClr val="accent1">
                        <a:lumMod val="70000"/>
                        <a:lumOff val="3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Feuil2!$B$13:$K$13</c15:sqref>
                        </c15:formulaRef>
                      </c:ext>
                    </c:extLst>
                    <c:numCache>
                      <c:formatCode>General</c:formatCode>
                      <c:ptCount val="10"/>
                      <c:pt idx="0">
                        <c:v>12</c:v>
                      </c:pt>
                      <c:pt idx="1">
                        <c:v>16</c:v>
                      </c:pt>
                      <c:pt idx="2">
                        <c:v>14</c:v>
                      </c:pt>
                      <c:pt idx="3">
                        <c:v>13</c:v>
                      </c:pt>
                      <c:pt idx="4">
                        <c:v>13</c:v>
                      </c:pt>
                      <c:pt idx="5">
                        <c:v>13</c:v>
                      </c:pt>
                      <c:pt idx="6">
                        <c:v>11</c:v>
                      </c:pt>
                      <c:pt idx="7">
                        <c:v>11</c:v>
                      </c:pt>
                      <c:pt idx="8">
                        <c:v>9</c:v>
                      </c:pt>
                      <c:pt idx="9">
                        <c:v>7</c:v>
                      </c:pt>
                    </c:numCache>
                  </c:numRef>
                </c:val>
                <c:smooth val="0"/>
                <c:extLst xmlns:c15="http://schemas.microsoft.com/office/drawing/2012/chart">
                  <c:ext xmlns:c16="http://schemas.microsoft.com/office/drawing/2014/chart" uri="{C3380CC4-5D6E-409C-BE32-E72D297353CC}">
                    <c16:uniqueId val="{0000000F-D1E9-4F62-9C32-7155140FF64A}"/>
                  </c:ext>
                </c:extLst>
              </c15:ser>
            </c15:filteredLineSeries>
            <c15:filteredLineSeries>
              <c15:ser>
                <c:idx val="37"/>
                <c:order val="12"/>
                <c:tx>
                  <c:strRef>
                    <c:extLst xmlns:c15="http://schemas.microsoft.com/office/drawing/2012/chart">
                      <c:ext xmlns:c15="http://schemas.microsoft.com/office/drawing/2012/chart" uri="{02D57815-91ED-43cb-92C2-25804820EDAC}">
                        <c15:formulaRef>
                          <c15:sqref>Feuil2!$A$14</c15:sqref>
                        </c15:formulaRef>
                      </c:ext>
                    </c:extLst>
                    <c:strCache>
                      <c:ptCount val="1"/>
                      <c:pt idx="0">
                        <c:v>14</c:v>
                      </c:pt>
                    </c:strCache>
                  </c:strRef>
                </c:tx>
                <c:spPr>
                  <a:ln w="34925" cap="rnd">
                    <a:solidFill>
                      <a:schemeClr val="accent2">
                        <a:lumMod val="70000"/>
                        <a:lumOff val="3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Feuil2!$B$14:$K$14</c15:sqref>
                        </c15:formulaRef>
                      </c:ext>
                    </c:extLst>
                    <c:numCache>
                      <c:formatCode>General</c:formatCode>
                      <c:ptCount val="10"/>
                      <c:pt idx="0">
                        <c:v>20</c:v>
                      </c:pt>
                      <c:pt idx="1">
                        <c:v>22</c:v>
                      </c:pt>
                      <c:pt idx="2">
                        <c:v>22</c:v>
                      </c:pt>
                      <c:pt idx="3">
                        <c:v>26</c:v>
                      </c:pt>
                      <c:pt idx="4">
                        <c:v>26</c:v>
                      </c:pt>
                      <c:pt idx="5">
                        <c:v>28</c:v>
                      </c:pt>
                      <c:pt idx="6">
                        <c:v>25</c:v>
                      </c:pt>
                      <c:pt idx="7">
                        <c:v>20</c:v>
                      </c:pt>
                      <c:pt idx="8">
                        <c:v>9</c:v>
                      </c:pt>
                      <c:pt idx="9">
                        <c:v>8</c:v>
                      </c:pt>
                    </c:numCache>
                  </c:numRef>
                </c:val>
                <c:smooth val="0"/>
                <c:extLst xmlns:c15="http://schemas.microsoft.com/office/drawing/2012/chart">
                  <c:ext xmlns:c16="http://schemas.microsoft.com/office/drawing/2014/chart" uri="{C3380CC4-5D6E-409C-BE32-E72D297353CC}">
                    <c16:uniqueId val="{00000010-D1E9-4F62-9C32-7155140FF64A}"/>
                  </c:ext>
                </c:extLst>
              </c15:ser>
            </c15:filteredLineSeries>
            <c15:filteredLineSeries>
              <c15:ser>
                <c:idx val="38"/>
                <c:order val="13"/>
                <c:tx>
                  <c:strRef>
                    <c:extLst xmlns:c15="http://schemas.microsoft.com/office/drawing/2012/chart">
                      <c:ext xmlns:c15="http://schemas.microsoft.com/office/drawing/2012/chart" uri="{02D57815-91ED-43cb-92C2-25804820EDAC}">
                        <c15:formulaRef>
                          <c15:sqref>Feuil2!$A$15</c15:sqref>
                        </c15:formulaRef>
                      </c:ext>
                    </c:extLst>
                    <c:strCache>
                      <c:ptCount val="1"/>
                      <c:pt idx="0">
                        <c:v>15</c:v>
                      </c:pt>
                    </c:strCache>
                  </c:strRef>
                </c:tx>
                <c:spPr>
                  <a:ln w="34925" cap="rnd">
                    <a:solidFill>
                      <a:schemeClr val="accent3">
                        <a:lumMod val="70000"/>
                        <a:lumOff val="3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Feuil2!$B$15:$K$15</c15:sqref>
                        </c15:formulaRef>
                      </c:ext>
                    </c:extLst>
                    <c:numCache>
                      <c:formatCode>General</c:formatCode>
                      <c:ptCount val="10"/>
                      <c:pt idx="0">
                        <c:v>8</c:v>
                      </c:pt>
                      <c:pt idx="1">
                        <c:v>7</c:v>
                      </c:pt>
                      <c:pt idx="2">
                        <c:v>6</c:v>
                      </c:pt>
                      <c:pt idx="3">
                        <c:v>6</c:v>
                      </c:pt>
                      <c:pt idx="4">
                        <c:v>6</c:v>
                      </c:pt>
                      <c:pt idx="5">
                        <c:v>7</c:v>
                      </c:pt>
                      <c:pt idx="6">
                        <c:v>6</c:v>
                      </c:pt>
                      <c:pt idx="7">
                        <c:v>7</c:v>
                      </c:pt>
                      <c:pt idx="8">
                        <c:v>7</c:v>
                      </c:pt>
                      <c:pt idx="9">
                        <c:v>5</c:v>
                      </c:pt>
                    </c:numCache>
                  </c:numRef>
                </c:val>
                <c:smooth val="0"/>
                <c:extLst xmlns:c15="http://schemas.microsoft.com/office/drawing/2012/chart">
                  <c:ext xmlns:c16="http://schemas.microsoft.com/office/drawing/2014/chart" uri="{C3380CC4-5D6E-409C-BE32-E72D297353CC}">
                    <c16:uniqueId val="{00000011-D1E9-4F62-9C32-7155140FF64A}"/>
                  </c:ext>
                </c:extLst>
              </c15:ser>
            </c15:filteredLineSeries>
            <c15:filteredLineSeries>
              <c15:ser>
                <c:idx val="39"/>
                <c:order val="14"/>
                <c:tx>
                  <c:strRef>
                    <c:extLst xmlns:c15="http://schemas.microsoft.com/office/drawing/2012/chart">
                      <c:ext xmlns:c15="http://schemas.microsoft.com/office/drawing/2012/chart" uri="{02D57815-91ED-43cb-92C2-25804820EDAC}">
                        <c15:formulaRef>
                          <c15:sqref>Feuil2!$A$16</c15:sqref>
                        </c15:formulaRef>
                      </c:ext>
                    </c:extLst>
                    <c:strCache>
                      <c:ptCount val="1"/>
                      <c:pt idx="0">
                        <c:v>16</c:v>
                      </c:pt>
                    </c:strCache>
                  </c:strRef>
                </c:tx>
                <c:spPr>
                  <a:ln w="34925" cap="rnd">
                    <a:solidFill>
                      <a:schemeClr val="accent4">
                        <a:lumMod val="70000"/>
                        <a:lumOff val="3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Feuil2!$B$16:$K$16</c15:sqref>
                        </c15:formulaRef>
                      </c:ext>
                    </c:extLst>
                    <c:numCache>
                      <c:formatCode>General</c:formatCode>
                      <c:ptCount val="10"/>
                      <c:pt idx="0">
                        <c:v>29</c:v>
                      </c:pt>
                      <c:pt idx="1">
                        <c:v>26</c:v>
                      </c:pt>
                      <c:pt idx="2">
                        <c:v>31</c:v>
                      </c:pt>
                      <c:pt idx="3">
                        <c:v>32</c:v>
                      </c:pt>
                      <c:pt idx="4">
                        <c:v>32</c:v>
                      </c:pt>
                      <c:pt idx="5">
                        <c:v>35</c:v>
                      </c:pt>
                      <c:pt idx="6">
                        <c:v>29</c:v>
                      </c:pt>
                      <c:pt idx="7">
                        <c:v>18</c:v>
                      </c:pt>
                      <c:pt idx="8">
                        <c:v>15</c:v>
                      </c:pt>
                      <c:pt idx="9">
                        <c:v>14</c:v>
                      </c:pt>
                    </c:numCache>
                  </c:numRef>
                </c:val>
                <c:smooth val="0"/>
                <c:extLst xmlns:c15="http://schemas.microsoft.com/office/drawing/2012/chart">
                  <c:ext xmlns:c16="http://schemas.microsoft.com/office/drawing/2014/chart" uri="{C3380CC4-5D6E-409C-BE32-E72D297353CC}">
                    <c16:uniqueId val="{00000012-D1E9-4F62-9C32-7155140FF64A}"/>
                  </c:ext>
                </c:extLst>
              </c15:ser>
            </c15:filteredLineSeries>
            <c15:filteredLineSeries>
              <c15:ser>
                <c:idx val="40"/>
                <c:order val="15"/>
                <c:tx>
                  <c:strRef>
                    <c:extLst xmlns:c15="http://schemas.microsoft.com/office/drawing/2012/chart">
                      <c:ext xmlns:c15="http://schemas.microsoft.com/office/drawing/2012/chart" uri="{02D57815-91ED-43cb-92C2-25804820EDAC}">
                        <c15:formulaRef>
                          <c15:sqref>Feuil2!$A$17</c15:sqref>
                        </c15:formulaRef>
                      </c:ext>
                    </c:extLst>
                    <c:strCache>
                      <c:ptCount val="1"/>
                      <c:pt idx="0">
                        <c:v>17</c:v>
                      </c:pt>
                    </c:strCache>
                  </c:strRef>
                </c:tx>
                <c:spPr>
                  <a:ln w="34925" cap="rnd">
                    <a:solidFill>
                      <a:schemeClr val="accent5">
                        <a:lumMod val="70000"/>
                        <a:lumOff val="3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Feuil2!$B$17:$K$17</c15:sqref>
                        </c15:formulaRef>
                      </c:ext>
                    </c:extLst>
                    <c:numCache>
                      <c:formatCode>General</c:formatCode>
                      <c:ptCount val="10"/>
                      <c:pt idx="0">
                        <c:v>22</c:v>
                      </c:pt>
                      <c:pt idx="1">
                        <c:v>21</c:v>
                      </c:pt>
                      <c:pt idx="2">
                        <c:v>20</c:v>
                      </c:pt>
                      <c:pt idx="3">
                        <c:v>25</c:v>
                      </c:pt>
                      <c:pt idx="4">
                        <c:v>25</c:v>
                      </c:pt>
                      <c:pt idx="5">
                        <c:v>16</c:v>
                      </c:pt>
                      <c:pt idx="6">
                        <c:v>13</c:v>
                      </c:pt>
                      <c:pt idx="7">
                        <c:v>18</c:v>
                      </c:pt>
                      <c:pt idx="8">
                        <c:v>14</c:v>
                      </c:pt>
                      <c:pt idx="9">
                        <c:v>6</c:v>
                      </c:pt>
                    </c:numCache>
                  </c:numRef>
                </c:val>
                <c:smooth val="0"/>
                <c:extLst xmlns:c15="http://schemas.microsoft.com/office/drawing/2012/chart">
                  <c:ext xmlns:c16="http://schemas.microsoft.com/office/drawing/2014/chart" uri="{C3380CC4-5D6E-409C-BE32-E72D297353CC}">
                    <c16:uniqueId val="{00000013-D1E9-4F62-9C32-7155140FF64A}"/>
                  </c:ext>
                </c:extLst>
              </c15:ser>
            </c15:filteredLineSeries>
            <c15:filteredLineSeries>
              <c15:ser>
                <c:idx val="41"/>
                <c:order val="16"/>
                <c:tx>
                  <c:strRef>
                    <c:extLst xmlns:c15="http://schemas.microsoft.com/office/drawing/2012/chart">
                      <c:ext xmlns:c15="http://schemas.microsoft.com/office/drawing/2012/chart" uri="{02D57815-91ED-43cb-92C2-25804820EDAC}">
                        <c15:formulaRef>
                          <c15:sqref>Feuil2!$A$18</c15:sqref>
                        </c15:formulaRef>
                      </c:ext>
                    </c:extLst>
                    <c:strCache>
                      <c:ptCount val="1"/>
                      <c:pt idx="0">
                        <c:v>18</c:v>
                      </c:pt>
                    </c:strCache>
                  </c:strRef>
                </c:tx>
                <c:spPr>
                  <a:ln w="34925" cap="rnd">
                    <a:solidFill>
                      <a:schemeClr val="accent6">
                        <a:lumMod val="70000"/>
                        <a:lumOff val="3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Feuil2!$B$18:$K$18</c15:sqref>
                        </c15:formulaRef>
                      </c:ext>
                    </c:extLst>
                    <c:numCache>
                      <c:formatCode>General</c:formatCode>
                      <c:ptCount val="10"/>
                      <c:pt idx="0">
                        <c:v>5</c:v>
                      </c:pt>
                      <c:pt idx="1">
                        <c:v>7</c:v>
                      </c:pt>
                      <c:pt idx="2">
                        <c:v>11</c:v>
                      </c:pt>
                      <c:pt idx="3">
                        <c:v>6</c:v>
                      </c:pt>
                      <c:pt idx="4">
                        <c:v>6</c:v>
                      </c:pt>
                      <c:pt idx="5">
                        <c:v>9</c:v>
                      </c:pt>
                      <c:pt idx="6">
                        <c:v>6</c:v>
                      </c:pt>
                      <c:pt idx="7">
                        <c:v>4</c:v>
                      </c:pt>
                      <c:pt idx="8">
                        <c:v>3</c:v>
                      </c:pt>
                      <c:pt idx="9">
                        <c:v>3</c:v>
                      </c:pt>
                    </c:numCache>
                  </c:numRef>
                </c:val>
                <c:smooth val="0"/>
                <c:extLst xmlns:c15="http://schemas.microsoft.com/office/drawing/2012/chart">
                  <c:ext xmlns:c16="http://schemas.microsoft.com/office/drawing/2014/chart" uri="{C3380CC4-5D6E-409C-BE32-E72D297353CC}">
                    <c16:uniqueId val="{00000014-D1E9-4F62-9C32-7155140FF64A}"/>
                  </c:ext>
                </c:extLst>
              </c15:ser>
            </c15:filteredLineSeries>
            <c15:filteredLineSeries>
              <c15:ser>
                <c:idx val="42"/>
                <c:order val="17"/>
                <c:tx>
                  <c:strRef>
                    <c:extLst xmlns:c15="http://schemas.microsoft.com/office/drawing/2012/chart">
                      <c:ext xmlns:c15="http://schemas.microsoft.com/office/drawing/2012/chart" uri="{02D57815-91ED-43cb-92C2-25804820EDAC}">
                        <c15:formulaRef>
                          <c15:sqref>Feuil2!$A$19</c15:sqref>
                        </c15:formulaRef>
                      </c:ext>
                    </c:extLst>
                    <c:strCache>
                      <c:ptCount val="1"/>
                      <c:pt idx="0">
                        <c:v>19</c:v>
                      </c:pt>
                    </c:strCache>
                  </c:strRef>
                </c:tx>
                <c:spPr>
                  <a:ln w="34925" cap="rnd">
                    <a:solidFill>
                      <a:schemeClr val="accent1">
                        <a:lumMod val="7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Feuil2!$B$19:$K$19</c15:sqref>
                        </c15:formulaRef>
                      </c:ext>
                    </c:extLst>
                    <c:numCache>
                      <c:formatCode>General</c:formatCode>
                      <c:ptCount val="10"/>
                      <c:pt idx="0">
                        <c:v>5</c:v>
                      </c:pt>
                      <c:pt idx="1">
                        <c:v>7</c:v>
                      </c:pt>
                      <c:pt idx="2">
                        <c:v>12</c:v>
                      </c:pt>
                      <c:pt idx="3">
                        <c:v>6</c:v>
                      </c:pt>
                      <c:pt idx="4">
                        <c:v>6</c:v>
                      </c:pt>
                      <c:pt idx="5">
                        <c:v>10</c:v>
                      </c:pt>
                      <c:pt idx="6">
                        <c:v>7</c:v>
                      </c:pt>
                      <c:pt idx="7">
                        <c:v>4</c:v>
                      </c:pt>
                      <c:pt idx="8">
                        <c:v>3</c:v>
                      </c:pt>
                      <c:pt idx="9">
                        <c:v>3</c:v>
                      </c:pt>
                    </c:numCache>
                  </c:numRef>
                </c:val>
                <c:smooth val="0"/>
                <c:extLst xmlns:c15="http://schemas.microsoft.com/office/drawing/2012/chart">
                  <c:ext xmlns:c16="http://schemas.microsoft.com/office/drawing/2014/chart" uri="{C3380CC4-5D6E-409C-BE32-E72D297353CC}">
                    <c16:uniqueId val="{00000015-D1E9-4F62-9C32-7155140FF64A}"/>
                  </c:ext>
                </c:extLst>
              </c15:ser>
            </c15:filteredLineSeries>
            <c15:filteredLineSeries>
              <c15:ser>
                <c:idx val="45"/>
                <c:order val="20"/>
                <c:tx>
                  <c:strRef>
                    <c:extLst xmlns:c15="http://schemas.microsoft.com/office/drawing/2012/chart">
                      <c:ext xmlns:c15="http://schemas.microsoft.com/office/drawing/2012/chart" uri="{02D57815-91ED-43cb-92C2-25804820EDAC}">
                        <c15:formulaRef>
                          <c15:sqref>Feuil2!$A$22</c15:sqref>
                        </c15:formulaRef>
                      </c:ext>
                    </c:extLst>
                    <c:strCache>
                      <c:ptCount val="1"/>
                      <c:pt idx="0">
                        <c:v>27</c:v>
                      </c:pt>
                    </c:strCache>
                  </c:strRef>
                </c:tx>
                <c:spPr>
                  <a:ln w="34925" cap="rnd">
                    <a:solidFill>
                      <a:schemeClr val="accent4">
                        <a:lumMod val="7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Feuil2!$B$22:$K$22</c15:sqref>
                        </c15:formulaRef>
                      </c:ext>
                    </c:extLst>
                    <c:numCache>
                      <c:formatCode>General</c:formatCode>
                      <c:ptCount val="10"/>
                      <c:pt idx="0">
                        <c:v>40</c:v>
                      </c:pt>
                      <c:pt idx="1">
                        <c:v>58</c:v>
                      </c:pt>
                      <c:pt idx="2">
                        <c:v>56</c:v>
                      </c:pt>
                      <c:pt idx="3">
                        <c:v>53</c:v>
                      </c:pt>
                      <c:pt idx="4">
                        <c:v>53</c:v>
                      </c:pt>
                      <c:pt idx="5">
                        <c:v>61</c:v>
                      </c:pt>
                      <c:pt idx="6">
                        <c:v>56</c:v>
                      </c:pt>
                      <c:pt idx="7">
                        <c:v>60</c:v>
                      </c:pt>
                      <c:pt idx="8">
                        <c:v>58</c:v>
                      </c:pt>
                      <c:pt idx="9">
                        <c:v>50</c:v>
                      </c:pt>
                    </c:numCache>
                  </c:numRef>
                </c:val>
                <c:smooth val="0"/>
                <c:extLst xmlns:c15="http://schemas.microsoft.com/office/drawing/2012/chart">
                  <c:ext xmlns:c16="http://schemas.microsoft.com/office/drawing/2014/chart" uri="{C3380CC4-5D6E-409C-BE32-E72D297353CC}">
                    <c16:uniqueId val="{00000016-D1E9-4F62-9C32-7155140FF64A}"/>
                  </c:ext>
                </c:extLst>
              </c15:ser>
            </c15:filteredLineSeries>
            <c15:filteredLineSeries>
              <c15:ser>
                <c:idx val="48"/>
                <c:order val="23"/>
                <c:tx>
                  <c:strRef>
                    <c:extLst xmlns:c15="http://schemas.microsoft.com/office/drawing/2012/chart">
                      <c:ext xmlns:c15="http://schemas.microsoft.com/office/drawing/2012/chart" uri="{02D57815-91ED-43cb-92C2-25804820EDAC}">
                        <c15:formulaRef>
                          <c15:sqref>Feuil2!$A$25</c15:sqref>
                        </c15:formulaRef>
                      </c:ext>
                    </c:extLst>
                    <c:strCache>
                      <c:ptCount val="1"/>
                      <c:pt idx="0">
                        <c:v>22A</c:v>
                      </c:pt>
                    </c:strCache>
                  </c:strRef>
                </c:tx>
                <c:spPr>
                  <a:ln w="34925" cap="rnd">
                    <a:solidFill>
                      <a:schemeClr val="accent1">
                        <a:lumMod val="50000"/>
                        <a:lumOff val="5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Feuil2!$B$25:$K$25</c15:sqref>
                        </c15:formulaRef>
                      </c:ext>
                    </c:extLst>
                    <c:numCache>
                      <c:formatCode>General</c:formatCode>
                      <c:ptCount val="10"/>
                      <c:pt idx="0">
                        <c:v>16</c:v>
                      </c:pt>
                      <c:pt idx="1">
                        <c:v>17</c:v>
                      </c:pt>
                      <c:pt idx="2">
                        <c:v>14</c:v>
                      </c:pt>
                      <c:pt idx="3">
                        <c:v>16</c:v>
                      </c:pt>
                      <c:pt idx="4">
                        <c:v>16</c:v>
                      </c:pt>
                      <c:pt idx="7">
                        <c:v>8</c:v>
                      </c:pt>
                      <c:pt idx="8">
                        <c:v>9</c:v>
                      </c:pt>
                    </c:numCache>
                  </c:numRef>
                </c:val>
                <c:smooth val="0"/>
                <c:extLst xmlns:c15="http://schemas.microsoft.com/office/drawing/2012/chart">
                  <c:ext xmlns:c16="http://schemas.microsoft.com/office/drawing/2014/chart" uri="{C3380CC4-5D6E-409C-BE32-E72D297353CC}">
                    <c16:uniqueId val="{00000017-D1E9-4F62-9C32-7155140FF64A}"/>
                  </c:ext>
                </c:extLst>
              </c15:ser>
            </c15:filteredLineSeries>
            <c15:filteredLineSeries>
              <c15:ser>
                <c:idx val="49"/>
                <c:order val="24"/>
                <c:tx>
                  <c:strRef>
                    <c:extLst xmlns:c15="http://schemas.microsoft.com/office/drawing/2012/chart">
                      <c:ext xmlns:c15="http://schemas.microsoft.com/office/drawing/2012/chart" uri="{02D57815-91ED-43cb-92C2-25804820EDAC}">
                        <c15:formulaRef>
                          <c15:sqref>Feuil2!$A$26</c15:sqref>
                        </c15:formulaRef>
                      </c:ext>
                    </c:extLst>
                    <c:strCache>
                      <c:ptCount val="1"/>
                      <c:pt idx="0">
                        <c:v>8A</c:v>
                      </c:pt>
                    </c:strCache>
                  </c:strRef>
                </c:tx>
                <c:spPr>
                  <a:ln w="34925" cap="rnd">
                    <a:solidFill>
                      <a:schemeClr val="accent2">
                        <a:lumMod val="50000"/>
                        <a:lumOff val="5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Feuil2!$B$26:$K$26</c15:sqref>
                        </c15:formulaRef>
                      </c:ext>
                    </c:extLst>
                    <c:numCache>
                      <c:formatCode>General</c:formatCode>
                      <c:ptCount val="10"/>
                      <c:pt idx="5">
                        <c:v>21</c:v>
                      </c:pt>
                      <c:pt idx="6">
                        <c:v>26</c:v>
                      </c:pt>
                      <c:pt idx="7">
                        <c:v>18</c:v>
                      </c:pt>
                      <c:pt idx="8">
                        <c:v>14</c:v>
                      </c:pt>
                      <c:pt idx="9">
                        <c:v>16</c:v>
                      </c:pt>
                    </c:numCache>
                  </c:numRef>
                </c:val>
                <c:smooth val="0"/>
                <c:extLst xmlns:c15="http://schemas.microsoft.com/office/drawing/2012/chart">
                  <c:ext xmlns:c16="http://schemas.microsoft.com/office/drawing/2014/chart" uri="{C3380CC4-5D6E-409C-BE32-E72D297353CC}">
                    <c16:uniqueId val="{00000018-D1E9-4F62-9C32-7155140FF64A}"/>
                  </c:ext>
                </c:extLst>
              </c15:ser>
            </c15:filteredLineSeries>
            <c15:filteredLineSeries>
              <c15:ser>
                <c:idx val="0"/>
                <c:order val="25"/>
                <c:tx>
                  <c:strRef>
                    <c:extLst xmlns:c15="http://schemas.microsoft.com/office/drawing/2012/chart">
                      <c:ext xmlns:c15="http://schemas.microsoft.com/office/drawing/2012/chart" uri="{02D57815-91ED-43cb-92C2-25804820EDAC}">
                        <c15:formulaRef>
                          <c15:sqref>Feuil2!$A$2</c15:sqref>
                        </c15:formulaRef>
                      </c:ext>
                    </c:extLst>
                    <c:strCache>
                      <c:ptCount val="1"/>
                      <c:pt idx="0">
                        <c:v>1</c:v>
                      </c:pt>
                    </c:strCache>
                  </c:strRef>
                </c:tx>
                <c:spPr>
                  <a:ln w="34925" cap="rnd">
                    <a:solidFill>
                      <a:schemeClr val="accent1"/>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Feuil2!$B$2:$K$2</c15:sqref>
                        </c15:formulaRef>
                      </c:ext>
                    </c:extLst>
                    <c:numCache>
                      <c:formatCode>General</c:formatCode>
                      <c:ptCount val="10"/>
                      <c:pt idx="6">
                        <c:v>1</c:v>
                      </c:pt>
                      <c:pt idx="7">
                        <c:v>1</c:v>
                      </c:pt>
                    </c:numCache>
                  </c:numRef>
                </c:val>
                <c:smooth val="0"/>
                <c:extLst xmlns:c15="http://schemas.microsoft.com/office/drawing/2012/chart">
                  <c:ext xmlns:c16="http://schemas.microsoft.com/office/drawing/2014/chart" uri="{C3380CC4-5D6E-409C-BE32-E72D297353CC}">
                    <c16:uniqueId val="{00000019-D1E9-4F62-9C32-7155140FF64A}"/>
                  </c:ext>
                </c:extLst>
              </c15:ser>
            </c15:filteredLineSeries>
            <c15:filteredLineSeries>
              <c15:ser>
                <c:idx val="1"/>
                <c:order val="26"/>
                <c:tx>
                  <c:strRef>
                    <c:extLst xmlns:c15="http://schemas.microsoft.com/office/drawing/2012/chart">
                      <c:ext xmlns:c15="http://schemas.microsoft.com/office/drawing/2012/chart" uri="{02D57815-91ED-43cb-92C2-25804820EDAC}">
                        <c15:formulaRef>
                          <c15:sqref>Feuil2!$A$3</c15:sqref>
                        </c15:formulaRef>
                      </c:ext>
                    </c:extLst>
                    <c:strCache>
                      <c:ptCount val="1"/>
                      <c:pt idx="0">
                        <c:v>3</c:v>
                      </c:pt>
                    </c:strCache>
                  </c:strRef>
                </c:tx>
                <c:spPr>
                  <a:ln w="34925" cap="rnd">
                    <a:solidFill>
                      <a:schemeClr val="accent2"/>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Feuil2!$B$3:$K$3</c15:sqref>
                        </c15:formulaRef>
                      </c:ext>
                    </c:extLst>
                    <c:numCache>
                      <c:formatCode>General</c:formatCode>
                      <c:ptCount val="10"/>
                      <c:pt idx="0">
                        <c:v>4</c:v>
                      </c:pt>
                      <c:pt idx="1">
                        <c:v>5</c:v>
                      </c:pt>
                      <c:pt idx="2">
                        <c:v>3</c:v>
                      </c:pt>
                      <c:pt idx="3">
                        <c:v>4</c:v>
                      </c:pt>
                      <c:pt idx="4">
                        <c:v>4</c:v>
                      </c:pt>
                      <c:pt idx="5">
                        <c:v>6</c:v>
                      </c:pt>
                      <c:pt idx="6">
                        <c:v>7</c:v>
                      </c:pt>
                      <c:pt idx="7">
                        <c:v>1</c:v>
                      </c:pt>
                    </c:numCache>
                  </c:numRef>
                </c:val>
                <c:smooth val="0"/>
                <c:extLst xmlns:c15="http://schemas.microsoft.com/office/drawing/2012/chart">
                  <c:ext xmlns:c16="http://schemas.microsoft.com/office/drawing/2014/chart" uri="{C3380CC4-5D6E-409C-BE32-E72D297353CC}">
                    <c16:uniqueId val="{0000001A-D1E9-4F62-9C32-7155140FF64A}"/>
                  </c:ext>
                </c:extLst>
              </c15:ser>
            </c15:filteredLineSeries>
            <c15:filteredLineSeries>
              <c15:ser>
                <c:idx val="2"/>
                <c:order val="27"/>
                <c:tx>
                  <c:strRef>
                    <c:extLst xmlns:c15="http://schemas.microsoft.com/office/drawing/2012/chart">
                      <c:ext xmlns:c15="http://schemas.microsoft.com/office/drawing/2012/chart" uri="{02D57815-91ED-43cb-92C2-25804820EDAC}">
                        <c15:formulaRef>
                          <c15:sqref>Feuil2!$A$4</c15:sqref>
                        </c15:formulaRef>
                      </c:ext>
                    </c:extLst>
                    <c:strCache>
                      <c:ptCount val="1"/>
                      <c:pt idx="0">
                        <c:v>4</c:v>
                      </c:pt>
                    </c:strCache>
                  </c:strRef>
                </c:tx>
                <c:spPr>
                  <a:ln w="34925" cap="rnd">
                    <a:solidFill>
                      <a:schemeClr val="accent3"/>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Feuil2!$B$4:$K$4</c15:sqref>
                        </c15:formulaRef>
                      </c:ext>
                    </c:extLst>
                    <c:numCache>
                      <c:formatCode>General</c:formatCode>
                      <c:ptCount val="10"/>
                      <c:pt idx="0">
                        <c:v>7</c:v>
                      </c:pt>
                      <c:pt idx="1">
                        <c:v>6</c:v>
                      </c:pt>
                      <c:pt idx="2">
                        <c:v>10</c:v>
                      </c:pt>
                      <c:pt idx="3">
                        <c:v>12</c:v>
                      </c:pt>
                      <c:pt idx="4">
                        <c:v>12</c:v>
                      </c:pt>
                      <c:pt idx="5">
                        <c:v>9</c:v>
                      </c:pt>
                      <c:pt idx="6">
                        <c:v>11</c:v>
                      </c:pt>
                      <c:pt idx="7">
                        <c:v>7</c:v>
                      </c:pt>
                      <c:pt idx="8">
                        <c:v>5</c:v>
                      </c:pt>
                      <c:pt idx="9">
                        <c:v>4</c:v>
                      </c:pt>
                    </c:numCache>
                  </c:numRef>
                </c:val>
                <c:smooth val="0"/>
                <c:extLst xmlns:c15="http://schemas.microsoft.com/office/drawing/2012/chart">
                  <c:ext xmlns:c16="http://schemas.microsoft.com/office/drawing/2014/chart" uri="{C3380CC4-5D6E-409C-BE32-E72D297353CC}">
                    <c16:uniqueId val="{0000001B-D1E9-4F62-9C32-7155140FF64A}"/>
                  </c:ext>
                </c:extLst>
              </c15:ser>
            </c15:filteredLineSeries>
            <c15:filteredLineSeries>
              <c15:ser>
                <c:idx val="3"/>
                <c:order val="28"/>
                <c:tx>
                  <c:strRef>
                    <c:extLst xmlns:c15="http://schemas.microsoft.com/office/drawing/2012/chart">
                      <c:ext xmlns:c15="http://schemas.microsoft.com/office/drawing/2012/chart" uri="{02D57815-91ED-43cb-92C2-25804820EDAC}">
                        <c15:formulaRef>
                          <c15:sqref>Feuil2!$A$5</c15:sqref>
                        </c15:formulaRef>
                      </c:ext>
                    </c:extLst>
                    <c:strCache>
                      <c:ptCount val="1"/>
                      <c:pt idx="0">
                        <c:v>5</c:v>
                      </c:pt>
                    </c:strCache>
                  </c:strRef>
                </c:tx>
                <c:spPr>
                  <a:ln w="34925" cap="rnd">
                    <a:solidFill>
                      <a:schemeClr val="accent4"/>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Feuil2!$B$5:$K$5</c15:sqref>
                        </c15:formulaRef>
                      </c:ext>
                    </c:extLst>
                    <c:numCache>
                      <c:formatCode>General</c:formatCode>
                      <c:ptCount val="10"/>
                      <c:pt idx="2">
                        <c:v>1</c:v>
                      </c:pt>
                      <c:pt idx="3">
                        <c:v>2</c:v>
                      </c:pt>
                      <c:pt idx="4">
                        <c:v>2</c:v>
                      </c:pt>
                      <c:pt idx="5">
                        <c:v>2</c:v>
                      </c:pt>
                    </c:numCache>
                  </c:numRef>
                </c:val>
                <c:smooth val="0"/>
                <c:extLst xmlns:c15="http://schemas.microsoft.com/office/drawing/2012/chart">
                  <c:ext xmlns:c16="http://schemas.microsoft.com/office/drawing/2014/chart" uri="{C3380CC4-5D6E-409C-BE32-E72D297353CC}">
                    <c16:uniqueId val="{0000001C-D1E9-4F62-9C32-7155140FF64A}"/>
                  </c:ext>
                </c:extLst>
              </c15:ser>
            </c15:filteredLineSeries>
            <c15:filteredLineSeries>
              <c15:ser>
                <c:idx val="4"/>
                <c:order val="29"/>
                <c:tx>
                  <c:strRef>
                    <c:extLst xmlns:c15="http://schemas.microsoft.com/office/drawing/2012/chart">
                      <c:ext xmlns:c15="http://schemas.microsoft.com/office/drawing/2012/chart" uri="{02D57815-91ED-43cb-92C2-25804820EDAC}">
                        <c15:formulaRef>
                          <c15:sqref>Feuil2!$A$6</c15:sqref>
                        </c15:formulaRef>
                      </c:ext>
                    </c:extLst>
                    <c:strCache>
                      <c:ptCount val="1"/>
                      <c:pt idx="0">
                        <c:v>6</c:v>
                      </c:pt>
                    </c:strCache>
                  </c:strRef>
                </c:tx>
                <c:spPr>
                  <a:ln w="34925" cap="rnd">
                    <a:solidFill>
                      <a:schemeClr val="accent5"/>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Feuil2!$B$6:$K$6</c15:sqref>
                        </c15:formulaRef>
                      </c:ext>
                    </c:extLst>
                    <c:numCache>
                      <c:formatCode>General</c:formatCode>
                      <c:ptCount val="10"/>
                      <c:pt idx="6">
                        <c:v>3</c:v>
                      </c:pt>
                    </c:numCache>
                  </c:numRef>
                </c:val>
                <c:smooth val="0"/>
                <c:extLst xmlns:c15="http://schemas.microsoft.com/office/drawing/2012/chart">
                  <c:ext xmlns:c16="http://schemas.microsoft.com/office/drawing/2014/chart" uri="{C3380CC4-5D6E-409C-BE32-E72D297353CC}">
                    <c16:uniqueId val="{0000001D-D1E9-4F62-9C32-7155140FF64A}"/>
                  </c:ext>
                </c:extLst>
              </c15:ser>
            </c15:filteredLineSeries>
            <c15:filteredLineSeries>
              <c15:ser>
                <c:idx val="5"/>
                <c:order val="30"/>
                <c:tx>
                  <c:strRef>
                    <c:extLst xmlns:c15="http://schemas.microsoft.com/office/drawing/2012/chart">
                      <c:ext xmlns:c15="http://schemas.microsoft.com/office/drawing/2012/chart" uri="{02D57815-91ED-43cb-92C2-25804820EDAC}">
                        <c15:formulaRef>
                          <c15:sqref>Feuil2!$A$7</c15:sqref>
                        </c15:formulaRef>
                      </c:ext>
                    </c:extLst>
                    <c:strCache>
                      <c:ptCount val="1"/>
                      <c:pt idx="0">
                        <c:v>7</c:v>
                      </c:pt>
                    </c:strCache>
                  </c:strRef>
                </c:tx>
                <c:spPr>
                  <a:ln w="34925" cap="rnd">
                    <a:solidFill>
                      <a:schemeClr val="accent6"/>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Feuil2!$B$7:$K$7</c15:sqref>
                        </c15:formulaRef>
                      </c:ext>
                    </c:extLst>
                    <c:numCache>
                      <c:formatCode>General</c:formatCode>
                      <c:ptCount val="10"/>
                      <c:pt idx="3">
                        <c:v>1</c:v>
                      </c:pt>
                      <c:pt idx="4">
                        <c:v>1</c:v>
                      </c:pt>
                    </c:numCache>
                  </c:numRef>
                </c:val>
                <c:smooth val="0"/>
                <c:extLst xmlns:c15="http://schemas.microsoft.com/office/drawing/2012/chart">
                  <c:ext xmlns:c16="http://schemas.microsoft.com/office/drawing/2014/chart" uri="{C3380CC4-5D6E-409C-BE32-E72D297353CC}">
                    <c16:uniqueId val="{0000001E-D1E9-4F62-9C32-7155140FF64A}"/>
                  </c:ext>
                </c:extLst>
              </c15:ser>
            </c15:filteredLineSeries>
            <c15:filteredLineSeries>
              <c15:ser>
                <c:idx val="6"/>
                <c:order val="31"/>
                <c:tx>
                  <c:strRef>
                    <c:extLst xmlns:c15="http://schemas.microsoft.com/office/drawing/2012/chart">
                      <c:ext xmlns:c15="http://schemas.microsoft.com/office/drawing/2012/chart" uri="{02D57815-91ED-43cb-92C2-25804820EDAC}">
                        <c15:formulaRef>
                          <c15:sqref>Feuil2!$A$8</c15:sqref>
                        </c15:formulaRef>
                      </c:ext>
                    </c:extLst>
                    <c:strCache>
                      <c:ptCount val="1"/>
                      <c:pt idx="0">
                        <c:v>8</c:v>
                      </c:pt>
                    </c:strCache>
                  </c:strRef>
                </c:tx>
                <c:spPr>
                  <a:ln w="34925" cap="rnd">
                    <a:solidFill>
                      <a:schemeClr val="accent1">
                        <a:lumMod val="6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Feuil2!$B$8:$K$8</c15:sqref>
                        </c15:formulaRef>
                      </c:ext>
                    </c:extLst>
                    <c:numCache>
                      <c:formatCode>General</c:formatCode>
                      <c:ptCount val="10"/>
                      <c:pt idx="0">
                        <c:v>8</c:v>
                      </c:pt>
                      <c:pt idx="1">
                        <c:v>7</c:v>
                      </c:pt>
                      <c:pt idx="2">
                        <c:v>9</c:v>
                      </c:pt>
                      <c:pt idx="3">
                        <c:v>5</c:v>
                      </c:pt>
                      <c:pt idx="4">
                        <c:v>5</c:v>
                      </c:pt>
                      <c:pt idx="5">
                        <c:v>8</c:v>
                      </c:pt>
                      <c:pt idx="6">
                        <c:v>8</c:v>
                      </c:pt>
                      <c:pt idx="7">
                        <c:v>6</c:v>
                      </c:pt>
                      <c:pt idx="8">
                        <c:v>7</c:v>
                      </c:pt>
                      <c:pt idx="9">
                        <c:v>8</c:v>
                      </c:pt>
                    </c:numCache>
                  </c:numRef>
                </c:val>
                <c:smooth val="0"/>
                <c:extLst xmlns:c15="http://schemas.microsoft.com/office/drawing/2012/chart">
                  <c:ext xmlns:c16="http://schemas.microsoft.com/office/drawing/2014/chart" uri="{C3380CC4-5D6E-409C-BE32-E72D297353CC}">
                    <c16:uniqueId val="{0000001F-D1E9-4F62-9C32-7155140FF64A}"/>
                  </c:ext>
                </c:extLst>
              </c15:ser>
            </c15:filteredLineSeries>
            <c15:filteredLineSeries>
              <c15:ser>
                <c:idx val="7"/>
                <c:order val="32"/>
                <c:tx>
                  <c:strRef>
                    <c:extLst xmlns:c15="http://schemas.microsoft.com/office/drawing/2012/chart">
                      <c:ext xmlns:c15="http://schemas.microsoft.com/office/drawing/2012/chart" uri="{02D57815-91ED-43cb-92C2-25804820EDAC}">
                        <c15:formulaRef>
                          <c15:sqref>Feuil2!$A$9</c15:sqref>
                        </c15:formulaRef>
                      </c:ext>
                    </c:extLst>
                    <c:strCache>
                      <c:ptCount val="1"/>
                      <c:pt idx="0">
                        <c:v>9</c:v>
                      </c:pt>
                    </c:strCache>
                  </c:strRef>
                </c:tx>
                <c:spPr>
                  <a:ln w="34925" cap="rnd">
                    <a:solidFill>
                      <a:schemeClr val="accent2">
                        <a:lumMod val="6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Feuil2!$B$9:$K$9</c15:sqref>
                        </c15:formulaRef>
                      </c:ext>
                    </c:extLst>
                    <c:numCache>
                      <c:formatCode>General</c:formatCode>
                      <c:ptCount val="10"/>
                      <c:pt idx="0">
                        <c:v>12</c:v>
                      </c:pt>
                      <c:pt idx="1">
                        <c:v>15</c:v>
                      </c:pt>
                      <c:pt idx="2">
                        <c:v>12</c:v>
                      </c:pt>
                      <c:pt idx="3">
                        <c:v>10</c:v>
                      </c:pt>
                      <c:pt idx="4">
                        <c:v>10</c:v>
                      </c:pt>
                      <c:pt idx="5">
                        <c:v>7</c:v>
                      </c:pt>
                      <c:pt idx="6">
                        <c:v>12</c:v>
                      </c:pt>
                      <c:pt idx="7">
                        <c:v>6</c:v>
                      </c:pt>
                      <c:pt idx="8">
                        <c:v>8</c:v>
                      </c:pt>
                      <c:pt idx="9">
                        <c:v>3</c:v>
                      </c:pt>
                    </c:numCache>
                  </c:numRef>
                </c:val>
                <c:smooth val="0"/>
                <c:extLst xmlns:c15="http://schemas.microsoft.com/office/drawing/2012/chart">
                  <c:ext xmlns:c16="http://schemas.microsoft.com/office/drawing/2014/chart" uri="{C3380CC4-5D6E-409C-BE32-E72D297353CC}">
                    <c16:uniqueId val="{00000020-D1E9-4F62-9C32-7155140FF64A}"/>
                  </c:ext>
                </c:extLst>
              </c15:ser>
            </c15:filteredLineSeries>
            <c15:filteredLineSeries>
              <c15:ser>
                <c:idx val="8"/>
                <c:order val="33"/>
                <c:tx>
                  <c:strRef>
                    <c:extLst xmlns:c15="http://schemas.microsoft.com/office/drawing/2012/chart">
                      <c:ext xmlns:c15="http://schemas.microsoft.com/office/drawing/2012/chart" uri="{02D57815-91ED-43cb-92C2-25804820EDAC}">
                        <c15:formulaRef>
                          <c15:sqref>Feuil2!$A$10</c15:sqref>
                        </c15:formulaRef>
                      </c:ext>
                    </c:extLst>
                    <c:strCache>
                      <c:ptCount val="1"/>
                      <c:pt idx="0">
                        <c:v>10</c:v>
                      </c:pt>
                    </c:strCache>
                  </c:strRef>
                </c:tx>
                <c:spPr>
                  <a:ln w="34925" cap="rnd">
                    <a:solidFill>
                      <a:schemeClr val="accent3">
                        <a:lumMod val="6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Feuil2!$B$10:$K$10</c15:sqref>
                        </c15:formulaRef>
                      </c:ext>
                    </c:extLst>
                    <c:numCache>
                      <c:formatCode>General</c:formatCode>
                      <c:ptCount val="10"/>
                      <c:pt idx="1">
                        <c:v>14</c:v>
                      </c:pt>
                      <c:pt idx="2">
                        <c:v>9</c:v>
                      </c:pt>
                      <c:pt idx="3">
                        <c:v>11</c:v>
                      </c:pt>
                      <c:pt idx="4">
                        <c:v>11</c:v>
                      </c:pt>
                      <c:pt idx="7">
                        <c:v>9</c:v>
                      </c:pt>
                      <c:pt idx="8">
                        <c:v>6</c:v>
                      </c:pt>
                      <c:pt idx="9">
                        <c:v>8</c:v>
                      </c:pt>
                    </c:numCache>
                  </c:numRef>
                </c:val>
                <c:smooth val="0"/>
                <c:extLst xmlns:c15="http://schemas.microsoft.com/office/drawing/2012/chart">
                  <c:ext xmlns:c16="http://schemas.microsoft.com/office/drawing/2014/chart" uri="{C3380CC4-5D6E-409C-BE32-E72D297353CC}">
                    <c16:uniqueId val="{00000021-D1E9-4F62-9C32-7155140FF64A}"/>
                  </c:ext>
                </c:extLst>
              </c15:ser>
            </c15:filteredLineSeries>
            <c15:filteredLineSeries>
              <c15:ser>
                <c:idx val="9"/>
                <c:order val="34"/>
                <c:tx>
                  <c:strRef>
                    <c:extLst xmlns:c15="http://schemas.microsoft.com/office/drawing/2012/chart">
                      <c:ext xmlns:c15="http://schemas.microsoft.com/office/drawing/2012/chart" uri="{02D57815-91ED-43cb-92C2-25804820EDAC}">
                        <c15:formulaRef>
                          <c15:sqref>Feuil2!$A$11</c15:sqref>
                        </c15:formulaRef>
                      </c:ext>
                    </c:extLst>
                    <c:strCache>
                      <c:ptCount val="1"/>
                      <c:pt idx="0">
                        <c:v>11</c:v>
                      </c:pt>
                    </c:strCache>
                  </c:strRef>
                </c:tx>
                <c:spPr>
                  <a:ln w="34925" cap="rnd">
                    <a:solidFill>
                      <a:schemeClr val="accent4">
                        <a:lumMod val="6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Feuil2!$B$11:$K$11</c15:sqref>
                        </c15:formulaRef>
                      </c:ext>
                    </c:extLst>
                    <c:numCache>
                      <c:formatCode>General</c:formatCode>
                      <c:ptCount val="10"/>
                      <c:pt idx="0">
                        <c:v>33</c:v>
                      </c:pt>
                      <c:pt idx="1">
                        <c:v>50</c:v>
                      </c:pt>
                      <c:pt idx="2">
                        <c:v>51</c:v>
                      </c:pt>
                      <c:pt idx="3">
                        <c:v>51</c:v>
                      </c:pt>
                      <c:pt idx="4">
                        <c:v>51</c:v>
                      </c:pt>
                      <c:pt idx="5">
                        <c:v>53</c:v>
                      </c:pt>
                      <c:pt idx="6">
                        <c:v>45</c:v>
                      </c:pt>
                      <c:pt idx="7">
                        <c:v>30</c:v>
                      </c:pt>
                      <c:pt idx="8">
                        <c:v>36</c:v>
                      </c:pt>
                      <c:pt idx="9">
                        <c:v>32</c:v>
                      </c:pt>
                    </c:numCache>
                  </c:numRef>
                </c:val>
                <c:smooth val="0"/>
                <c:extLst xmlns:c15="http://schemas.microsoft.com/office/drawing/2012/chart">
                  <c:ext xmlns:c16="http://schemas.microsoft.com/office/drawing/2014/chart" uri="{C3380CC4-5D6E-409C-BE32-E72D297353CC}">
                    <c16:uniqueId val="{00000022-D1E9-4F62-9C32-7155140FF64A}"/>
                  </c:ext>
                </c:extLst>
              </c15:ser>
            </c15:filteredLineSeries>
            <c15:filteredLineSeries>
              <c15:ser>
                <c:idx val="10"/>
                <c:order val="35"/>
                <c:tx>
                  <c:strRef>
                    <c:extLst xmlns:c15="http://schemas.microsoft.com/office/drawing/2012/chart">
                      <c:ext xmlns:c15="http://schemas.microsoft.com/office/drawing/2012/chart" uri="{02D57815-91ED-43cb-92C2-25804820EDAC}">
                        <c15:formulaRef>
                          <c15:sqref>Feuil2!$A$12</c15:sqref>
                        </c15:formulaRef>
                      </c:ext>
                    </c:extLst>
                    <c:strCache>
                      <c:ptCount val="1"/>
                      <c:pt idx="0">
                        <c:v>12</c:v>
                      </c:pt>
                    </c:strCache>
                  </c:strRef>
                </c:tx>
                <c:spPr>
                  <a:ln w="34925" cap="rnd">
                    <a:solidFill>
                      <a:schemeClr val="accent5">
                        <a:lumMod val="6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Feuil2!$B$12:$K$12</c15:sqref>
                        </c15:formulaRef>
                      </c:ext>
                    </c:extLst>
                    <c:numCache>
                      <c:formatCode>General</c:formatCode>
                      <c:ptCount val="10"/>
                      <c:pt idx="0">
                        <c:v>5</c:v>
                      </c:pt>
                      <c:pt idx="1">
                        <c:v>7</c:v>
                      </c:pt>
                      <c:pt idx="2">
                        <c:v>9</c:v>
                      </c:pt>
                      <c:pt idx="3">
                        <c:v>7</c:v>
                      </c:pt>
                      <c:pt idx="4">
                        <c:v>7</c:v>
                      </c:pt>
                      <c:pt idx="5">
                        <c:v>10</c:v>
                      </c:pt>
                      <c:pt idx="6">
                        <c:v>10</c:v>
                      </c:pt>
                      <c:pt idx="7">
                        <c:v>7</c:v>
                      </c:pt>
                    </c:numCache>
                  </c:numRef>
                </c:val>
                <c:smooth val="0"/>
                <c:extLst xmlns:c15="http://schemas.microsoft.com/office/drawing/2012/chart">
                  <c:ext xmlns:c16="http://schemas.microsoft.com/office/drawing/2014/chart" uri="{C3380CC4-5D6E-409C-BE32-E72D297353CC}">
                    <c16:uniqueId val="{00000023-D1E9-4F62-9C32-7155140FF64A}"/>
                  </c:ext>
                </c:extLst>
              </c15:ser>
            </c15:filteredLineSeries>
            <c15:filteredLineSeries>
              <c15:ser>
                <c:idx val="11"/>
                <c:order val="36"/>
                <c:tx>
                  <c:strRef>
                    <c:extLst xmlns:c15="http://schemas.microsoft.com/office/drawing/2012/chart">
                      <c:ext xmlns:c15="http://schemas.microsoft.com/office/drawing/2012/chart" uri="{02D57815-91ED-43cb-92C2-25804820EDAC}">
                        <c15:formulaRef>
                          <c15:sqref>Feuil2!$A$13</c15:sqref>
                        </c15:formulaRef>
                      </c:ext>
                    </c:extLst>
                    <c:strCache>
                      <c:ptCount val="1"/>
                      <c:pt idx="0">
                        <c:v>13</c:v>
                      </c:pt>
                    </c:strCache>
                  </c:strRef>
                </c:tx>
                <c:spPr>
                  <a:ln w="34925" cap="rnd">
                    <a:solidFill>
                      <a:schemeClr val="accent6">
                        <a:lumMod val="6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Feuil2!$B$13:$K$13</c15:sqref>
                        </c15:formulaRef>
                      </c:ext>
                    </c:extLst>
                    <c:numCache>
                      <c:formatCode>General</c:formatCode>
                      <c:ptCount val="10"/>
                      <c:pt idx="0">
                        <c:v>12</c:v>
                      </c:pt>
                      <c:pt idx="1">
                        <c:v>16</c:v>
                      </c:pt>
                      <c:pt idx="2">
                        <c:v>14</c:v>
                      </c:pt>
                      <c:pt idx="3">
                        <c:v>13</c:v>
                      </c:pt>
                      <c:pt idx="4">
                        <c:v>13</c:v>
                      </c:pt>
                      <c:pt idx="5">
                        <c:v>13</c:v>
                      </c:pt>
                      <c:pt idx="6">
                        <c:v>11</c:v>
                      </c:pt>
                      <c:pt idx="7">
                        <c:v>11</c:v>
                      </c:pt>
                      <c:pt idx="8">
                        <c:v>9</c:v>
                      </c:pt>
                      <c:pt idx="9">
                        <c:v>7</c:v>
                      </c:pt>
                    </c:numCache>
                  </c:numRef>
                </c:val>
                <c:smooth val="0"/>
                <c:extLst xmlns:c15="http://schemas.microsoft.com/office/drawing/2012/chart">
                  <c:ext xmlns:c16="http://schemas.microsoft.com/office/drawing/2014/chart" uri="{C3380CC4-5D6E-409C-BE32-E72D297353CC}">
                    <c16:uniqueId val="{00000024-D1E9-4F62-9C32-7155140FF64A}"/>
                  </c:ext>
                </c:extLst>
              </c15:ser>
            </c15:filteredLineSeries>
            <c15:filteredLineSeries>
              <c15:ser>
                <c:idx val="12"/>
                <c:order val="37"/>
                <c:tx>
                  <c:strRef>
                    <c:extLst xmlns:c15="http://schemas.microsoft.com/office/drawing/2012/chart">
                      <c:ext xmlns:c15="http://schemas.microsoft.com/office/drawing/2012/chart" uri="{02D57815-91ED-43cb-92C2-25804820EDAC}">
                        <c15:formulaRef>
                          <c15:sqref>Feuil2!$A$14</c15:sqref>
                        </c15:formulaRef>
                      </c:ext>
                    </c:extLst>
                    <c:strCache>
                      <c:ptCount val="1"/>
                      <c:pt idx="0">
                        <c:v>14</c:v>
                      </c:pt>
                    </c:strCache>
                  </c:strRef>
                </c:tx>
                <c:spPr>
                  <a:ln w="34925" cap="rnd">
                    <a:solidFill>
                      <a:schemeClr val="accent1">
                        <a:lumMod val="80000"/>
                        <a:lumOff val="2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Feuil2!$B$14:$K$14</c15:sqref>
                        </c15:formulaRef>
                      </c:ext>
                    </c:extLst>
                    <c:numCache>
                      <c:formatCode>General</c:formatCode>
                      <c:ptCount val="10"/>
                      <c:pt idx="0">
                        <c:v>20</c:v>
                      </c:pt>
                      <c:pt idx="1">
                        <c:v>22</c:v>
                      </c:pt>
                      <c:pt idx="2">
                        <c:v>22</c:v>
                      </c:pt>
                      <c:pt idx="3">
                        <c:v>26</c:v>
                      </c:pt>
                      <c:pt idx="4">
                        <c:v>26</c:v>
                      </c:pt>
                      <c:pt idx="5">
                        <c:v>28</c:v>
                      </c:pt>
                      <c:pt idx="6">
                        <c:v>25</c:v>
                      </c:pt>
                      <c:pt idx="7">
                        <c:v>20</c:v>
                      </c:pt>
                      <c:pt idx="8">
                        <c:v>9</c:v>
                      </c:pt>
                      <c:pt idx="9">
                        <c:v>8</c:v>
                      </c:pt>
                    </c:numCache>
                  </c:numRef>
                </c:val>
                <c:smooth val="0"/>
                <c:extLst xmlns:c15="http://schemas.microsoft.com/office/drawing/2012/chart">
                  <c:ext xmlns:c16="http://schemas.microsoft.com/office/drawing/2014/chart" uri="{C3380CC4-5D6E-409C-BE32-E72D297353CC}">
                    <c16:uniqueId val="{00000025-D1E9-4F62-9C32-7155140FF64A}"/>
                  </c:ext>
                </c:extLst>
              </c15:ser>
            </c15:filteredLineSeries>
            <c15:filteredLineSeries>
              <c15:ser>
                <c:idx val="13"/>
                <c:order val="38"/>
                <c:tx>
                  <c:strRef>
                    <c:extLst xmlns:c15="http://schemas.microsoft.com/office/drawing/2012/chart">
                      <c:ext xmlns:c15="http://schemas.microsoft.com/office/drawing/2012/chart" uri="{02D57815-91ED-43cb-92C2-25804820EDAC}">
                        <c15:formulaRef>
                          <c15:sqref>Feuil2!$A$15</c15:sqref>
                        </c15:formulaRef>
                      </c:ext>
                    </c:extLst>
                    <c:strCache>
                      <c:ptCount val="1"/>
                      <c:pt idx="0">
                        <c:v>15</c:v>
                      </c:pt>
                    </c:strCache>
                  </c:strRef>
                </c:tx>
                <c:spPr>
                  <a:ln w="34925" cap="rnd">
                    <a:solidFill>
                      <a:schemeClr val="accent2">
                        <a:lumMod val="80000"/>
                        <a:lumOff val="2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Feuil2!$B$15:$K$15</c15:sqref>
                        </c15:formulaRef>
                      </c:ext>
                    </c:extLst>
                    <c:numCache>
                      <c:formatCode>General</c:formatCode>
                      <c:ptCount val="10"/>
                      <c:pt idx="0">
                        <c:v>8</c:v>
                      </c:pt>
                      <c:pt idx="1">
                        <c:v>7</c:v>
                      </c:pt>
                      <c:pt idx="2">
                        <c:v>6</c:v>
                      </c:pt>
                      <c:pt idx="3">
                        <c:v>6</c:v>
                      </c:pt>
                      <c:pt idx="4">
                        <c:v>6</c:v>
                      </c:pt>
                      <c:pt idx="5">
                        <c:v>7</c:v>
                      </c:pt>
                      <c:pt idx="6">
                        <c:v>6</c:v>
                      </c:pt>
                      <c:pt idx="7">
                        <c:v>7</c:v>
                      </c:pt>
                      <c:pt idx="8">
                        <c:v>7</c:v>
                      </c:pt>
                      <c:pt idx="9">
                        <c:v>5</c:v>
                      </c:pt>
                    </c:numCache>
                  </c:numRef>
                </c:val>
                <c:smooth val="0"/>
                <c:extLst xmlns:c15="http://schemas.microsoft.com/office/drawing/2012/chart">
                  <c:ext xmlns:c16="http://schemas.microsoft.com/office/drawing/2014/chart" uri="{C3380CC4-5D6E-409C-BE32-E72D297353CC}">
                    <c16:uniqueId val="{00000026-D1E9-4F62-9C32-7155140FF64A}"/>
                  </c:ext>
                </c:extLst>
              </c15:ser>
            </c15:filteredLineSeries>
            <c15:filteredLineSeries>
              <c15:ser>
                <c:idx val="14"/>
                <c:order val="39"/>
                <c:tx>
                  <c:strRef>
                    <c:extLst xmlns:c15="http://schemas.microsoft.com/office/drawing/2012/chart">
                      <c:ext xmlns:c15="http://schemas.microsoft.com/office/drawing/2012/chart" uri="{02D57815-91ED-43cb-92C2-25804820EDAC}">
                        <c15:formulaRef>
                          <c15:sqref>Feuil2!$A$16</c15:sqref>
                        </c15:formulaRef>
                      </c:ext>
                    </c:extLst>
                    <c:strCache>
                      <c:ptCount val="1"/>
                      <c:pt idx="0">
                        <c:v>16</c:v>
                      </c:pt>
                    </c:strCache>
                  </c:strRef>
                </c:tx>
                <c:spPr>
                  <a:ln w="34925" cap="rnd">
                    <a:solidFill>
                      <a:schemeClr val="accent3">
                        <a:lumMod val="80000"/>
                        <a:lumOff val="2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Feuil2!$B$16:$K$16</c15:sqref>
                        </c15:formulaRef>
                      </c:ext>
                    </c:extLst>
                    <c:numCache>
                      <c:formatCode>General</c:formatCode>
                      <c:ptCount val="10"/>
                      <c:pt idx="0">
                        <c:v>29</c:v>
                      </c:pt>
                      <c:pt idx="1">
                        <c:v>26</c:v>
                      </c:pt>
                      <c:pt idx="2">
                        <c:v>31</c:v>
                      </c:pt>
                      <c:pt idx="3">
                        <c:v>32</c:v>
                      </c:pt>
                      <c:pt idx="4">
                        <c:v>32</c:v>
                      </c:pt>
                      <c:pt idx="5">
                        <c:v>35</c:v>
                      </c:pt>
                      <c:pt idx="6">
                        <c:v>29</c:v>
                      </c:pt>
                      <c:pt idx="7">
                        <c:v>18</c:v>
                      </c:pt>
                      <c:pt idx="8">
                        <c:v>15</c:v>
                      </c:pt>
                      <c:pt idx="9">
                        <c:v>14</c:v>
                      </c:pt>
                    </c:numCache>
                  </c:numRef>
                </c:val>
                <c:smooth val="0"/>
                <c:extLst xmlns:c15="http://schemas.microsoft.com/office/drawing/2012/chart">
                  <c:ext xmlns:c16="http://schemas.microsoft.com/office/drawing/2014/chart" uri="{C3380CC4-5D6E-409C-BE32-E72D297353CC}">
                    <c16:uniqueId val="{00000027-D1E9-4F62-9C32-7155140FF64A}"/>
                  </c:ext>
                </c:extLst>
              </c15:ser>
            </c15:filteredLineSeries>
            <c15:filteredLineSeries>
              <c15:ser>
                <c:idx val="15"/>
                <c:order val="40"/>
                <c:tx>
                  <c:strRef>
                    <c:extLst xmlns:c15="http://schemas.microsoft.com/office/drawing/2012/chart">
                      <c:ext xmlns:c15="http://schemas.microsoft.com/office/drawing/2012/chart" uri="{02D57815-91ED-43cb-92C2-25804820EDAC}">
                        <c15:formulaRef>
                          <c15:sqref>Feuil2!$A$17</c15:sqref>
                        </c15:formulaRef>
                      </c:ext>
                    </c:extLst>
                    <c:strCache>
                      <c:ptCount val="1"/>
                      <c:pt idx="0">
                        <c:v>17</c:v>
                      </c:pt>
                    </c:strCache>
                  </c:strRef>
                </c:tx>
                <c:spPr>
                  <a:ln w="34925" cap="rnd">
                    <a:solidFill>
                      <a:schemeClr val="accent4">
                        <a:lumMod val="80000"/>
                        <a:lumOff val="2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Feuil2!$B$17:$K$17</c15:sqref>
                        </c15:formulaRef>
                      </c:ext>
                    </c:extLst>
                    <c:numCache>
                      <c:formatCode>General</c:formatCode>
                      <c:ptCount val="10"/>
                      <c:pt idx="0">
                        <c:v>22</c:v>
                      </c:pt>
                      <c:pt idx="1">
                        <c:v>21</c:v>
                      </c:pt>
                      <c:pt idx="2">
                        <c:v>20</c:v>
                      </c:pt>
                      <c:pt idx="3">
                        <c:v>25</c:v>
                      </c:pt>
                      <c:pt idx="4">
                        <c:v>25</c:v>
                      </c:pt>
                      <c:pt idx="5">
                        <c:v>16</c:v>
                      </c:pt>
                      <c:pt idx="6">
                        <c:v>13</c:v>
                      </c:pt>
                      <c:pt idx="7">
                        <c:v>18</c:v>
                      </c:pt>
                      <c:pt idx="8">
                        <c:v>14</c:v>
                      </c:pt>
                      <c:pt idx="9">
                        <c:v>6</c:v>
                      </c:pt>
                    </c:numCache>
                  </c:numRef>
                </c:val>
                <c:smooth val="0"/>
                <c:extLst xmlns:c15="http://schemas.microsoft.com/office/drawing/2012/chart">
                  <c:ext xmlns:c16="http://schemas.microsoft.com/office/drawing/2014/chart" uri="{C3380CC4-5D6E-409C-BE32-E72D297353CC}">
                    <c16:uniqueId val="{00000028-D1E9-4F62-9C32-7155140FF64A}"/>
                  </c:ext>
                </c:extLst>
              </c15:ser>
            </c15:filteredLineSeries>
            <c15:filteredLineSeries>
              <c15:ser>
                <c:idx val="16"/>
                <c:order val="41"/>
                <c:tx>
                  <c:strRef>
                    <c:extLst xmlns:c15="http://schemas.microsoft.com/office/drawing/2012/chart">
                      <c:ext xmlns:c15="http://schemas.microsoft.com/office/drawing/2012/chart" uri="{02D57815-91ED-43cb-92C2-25804820EDAC}">
                        <c15:formulaRef>
                          <c15:sqref>Feuil2!$A$18</c15:sqref>
                        </c15:formulaRef>
                      </c:ext>
                    </c:extLst>
                    <c:strCache>
                      <c:ptCount val="1"/>
                      <c:pt idx="0">
                        <c:v>18</c:v>
                      </c:pt>
                    </c:strCache>
                  </c:strRef>
                </c:tx>
                <c:spPr>
                  <a:ln w="34925" cap="rnd">
                    <a:solidFill>
                      <a:schemeClr val="accent5">
                        <a:lumMod val="80000"/>
                        <a:lumOff val="2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Feuil2!$B$18:$K$18</c15:sqref>
                        </c15:formulaRef>
                      </c:ext>
                    </c:extLst>
                    <c:numCache>
                      <c:formatCode>General</c:formatCode>
                      <c:ptCount val="10"/>
                      <c:pt idx="0">
                        <c:v>5</c:v>
                      </c:pt>
                      <c:pt idx="1">
                        <c:v>7</c:v>
                      </c:pt>
                      <c:pt idx="2">
                        <c:v>11</c:v>
                      </c:pt>
                      <c:pt idx="3">
                        <c:v>6</c:v>
                      </c:pt>
                      <c:pt idx="4">
                        <c:v>6</c:v>
                      </c:pt>
                      <c:pt idx="5">
                        <c:v>9</c:v>
                      </c:pt>
                      <c:pt idx="6">
                        <c:v>6</c:v>
                      </c:pt>
                      <c:pt idx="7">
                        <c:v>4</c:v>
                      </c:pt>
                      <c:pt idx="8">
                        <c:v>3</c:v>
                      </c:pt>
                      <c:pt idx="9">
                        <c:v>3</c:v>
                      </c:pt>
                    </c:numCache>
                  </c:numRef>
                </c:val>
                <c:smooth val="0"/>
                <c:extLst xmlns:c15="http://schemas.microsoft.com/office/drawing/2012/chart">
                  <c:ext xmlns:c16="http://schemas.microsoft.com/office/drawing/2014/chart" uri="{C3380CC4-5D6E-409C-BE32-E72D297353CC}">
                    <c16:uniqueId val="{00000029-D1E9-4F62-9C32-7155140FF64A}"/>
                  </c:ext>
                </c:extLst>
              </c15:ser>
            </c15:filteredLineSeries>
            <c15:filteredLineSeries>
              <c15:ser>
                <c:idx val="17"/>
                <c:order val="42"/>
                <c:tx>
                  <c:strRef>
                    <c:extLst xmlns:c15="http://schemas.microsoft.com/office/drawing/2012/chart">
                      <c:ext xmlns:c15="http://schemas.microsoft.com/office/drawing/2012/chart" uri="{02D57815-91ED-43cb-92C2-25804820EDAC}">
                        <c15:formulaRef>
                          <c15:sqref>Feuil2!$A$19</c15:sqref>
                        </c15:formulaRef>
                      </c:ext>
                    </c:extLst>
                    <c:strCache>
                      <c:ptCount val="1"/>
                      <c:pt idx="0">
                        <c:v>19</c:v>
                      </c:pt>
                    </c:strCache>
                  </c:strRef>
                </c:tx>
                <c:spPr>
                  <a:ln w="34925" cap="rnd">
                    <a:solidFill>
                      <a:schemeClr val="accent6">
                        <a:lumMod val="80000"/>
                        <a:lumOff val="2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Feuil2!$B$19:$K$19</c15:sqref>
                        </c15:formulaRef>
                      </c:ext>
                    </c:extLst>
                    <c:numCache>
                      <c:formatCode>General</c:formatCode>
                      <c:ptCount val="10"/>
                      <c:pt idx="0">
                        <c:v>5</c:v>
                      </c:pt>
                      <c:pt idx="1">
                        <c:v>7</c:v>
                      </c:pt>
                      <c:pt idx="2">
                        <c:v>12</c:v>
                      </c:pt>
                      <c:pt idx="3">
                        <c:v>6</c:v>
                      </c:pt>
                      <c:pt idx="4">
                        <c:v>6</c:v>
                      </c:pt>
                      <c:pt idx="5">
                        <c:v>10</c:v>
                      </c:pt>
                      <c:pt idx="6">
                        <c:v>7</c:v>
                      </c:pt>
                      <c:pt idx="7">
                        <c:v>4</c:v>
                      </c:pt>
                      <c:pt idx="8">
                        <c:v>3</c:v>
                      </c:pt>
                      <c:pt idx="9">
                        <c:v>3</c:v>
                      </c:pt>
                    </c:numCache>
                  </c:numRef>
                </c:val>
                <c:smooth val="0"/>
                <c:extLst xmlns:c15="http://schemas.microsoft.com/office/drawing/2012/chart">
                  <c:ext xmlns:c16="http://schemas.microsoft.com/office/drawing/2014/chart" uri="{C3380CC4-5D6E-409C-BE32-E72D297353CC}">
                    <c16:uniqueId val="{0000002A-D1E9-4F62-9C32-7155140FF64A}"/>
                  </c:ext>
                </c:extLst>
              </c15:ser>
            </c15:filteredLineSeries>
            <c15:filteredLineSeries>
              <c15:ser>
                <c:idx val="18"/>
                <c:order val="43"/>
                <c:tx>
                  <c:strRef>
                    <c:extLst xmlns:c15="http://schemas.microsoft.com/office/drawing/2012/chart">
                      <c:ext xmlns:c15="http://schemas.microsoft.com/office/drawing/2012/chart" uri="{02D57815-91ED-43cb-92C2-25804820EDAC}">
                        <c15:formulaRef>
                          <c15:sqref>Feuil2!$A$20</c15:sqref>
                        </c15:formulaRef>
                      </c:ext>
                    </c:extLst>
                    <c:strCache>
                      <c:ptCount val="1"/>
                      <c:pt idx="0">
                        <c:v>22</c:v>
                      </c:pt>
                    </c:strCache>
                  </c:strRef>
                </c:tx>
                <c:spPr>
                  <a:ln w="34925" cap="rnd">
                    <a:solidFill>
                      <a:schemeClr val="accent1">
                        <a:lumMod val="8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Feuil2!$B$20:$K$20</c15:sqref>
                        </c15:formulaRef>
                      </c:ext>
                    </c:extLst>
                    <c:numCache>
                      <c:formatCode>General</c:formatCode>
                      <c:ptCount val="10"/>
                      <c:pt idx="0">
                        <c:v>34</c:v>
                      </c:pt>
                      <c:pt idx="1">
                        <c:v>27</c:v>
                      </c:pt>
                      <c:pt idx="2">
                        <c:v>27</c:v>
                      </c:pt>
                      <c:pt idx="3">
                        <c:v>31</c:v>
                      </c:pt>
                      <c:pt idx="4">
                        <c:v>31</c:v>
                      </c:pt>
                      <c:pt idx="5">
                        <c:v>31</c:v>
                      </c:pt>
                      <c:pt idx="6">
                        <c:v>25</c:v>
                      </c:pt>
                      <c:pt idx="7">
                        <c:v>17</c:v>
                      </c:pt>
                    </c:numCache>
                  </c:numRef>
                </c:val>
                <c:smooth val="0"/>
                <c:extLst xmlns:c15="http://schemas.microsoft.com/office/drawing/2012/chart">
                  <c:ext xmlns:c16="http://schemas.microsoft.com/office/drawing/2014/chart" uri="{C3380CC4-5D6E-409C-BE32-E72D297353CC}">
                    <c16:uniqueId val="{0000002B-D1E9-4F62-9C32-7155140FF64A}"/>
                  </c:ext>
                </c:extLst>
              </c15:ser>
            </c15:filteredLineSeries>
            <c15:filteredLineSeries>
              <c15:ser>
                <c:idx val="19"/>
                <c:order val="44"/>
                <c:tx>
                  <c:strRef>
                    <c:extLst xmlns:c15="http://schemas.microsoft.com/office/drawing/2012/chart">
                      <c:ext xmlns:c15="http://schemas.microsoft.com/office/drawing/2012/chart" uri="{02D57815-91ED-43cb-92C2-25804820EDAC}">
                        <c15:formulaRef>
                          <c15:sqref>Feuil2!$A$21</c15:sqref>
                        </c15:formulaRef>
                      </c:ext>
                    </c:extLst>
                    <c:strCache>
                      <c:ptCount val="1"/>
                      <c:pt idx="0">
                        <c:v>23</c:v>
                      </c:pt>
                    </c:strCache>
                  </c:strRef>
                </c:tx>
                <c:spPr>
                  <a:ln w="34925" cap="rnd">
                    <a:solidFill>
                      <a:schemeClr val="accent2">
                        <a:lumMod val="8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Feuil2!$B$21:$K$21</c15:sqref>
                        </c15:formulaRef>
                      </c:ext>
                    </c:extLst>
                    <c:numCache>
                      <c:formatCode>General</c:formatCode>
                      <c:ptCount val="10"/>
                      <c:pt idx="0">
                        <c:v>29</c:v>
                      </c:pt>
                      <c:pt idx="1">
                        <c:v>34</c:v>
                      </c:pt>
                      <c:pt idx="2">
                        <c:v>27</c:v>
                      </c:pt>
                      <c:pt idx="3">
                        <c:v>30</c:v>
                      </c:pt>
                      <c:pt idx="4">
                        <c:v>30</c:v>
                      </c:pt>
                      <c:pt idx="5">
                        <c:v>27</c:v>
                      </c:pt>
                      <c:pt idx="6">
                        <c:v>34</c:v>
                      </c:pt>
                      <c:pt idx="7">
                        <c:v>30</c:v>
                      </c:pt>
                      <c:pt idx="8">
                        <c:v>31</c:v>
                      </c:pt>
                      <c:pt idx="9">
                        <c:v>33</c:v>
                      </c:pt>
                    </c:numCache>
                  </c:numRef>
                </c:val>
                <c:smooth val="0"/>
                <c:extLst xmlns:c15="http://schemas.microsoft.com/office/drawing/2012/chart">
                  <c:ext xmlns:c16="http://schemas.microsoft.com/office/drawing/2014/chart" uri="{C3380CC4-5D6E-409C-BE32-E72D297353CC}">
                    <c16:uniqueId val="{0000002C-D1E9-4F62-9C32-7155140FF64A}"/>
                  </c:ext>
                </c:extLst>
              </c15:ser>
            </c15:filteredLineSeries>
            <c15:filteredLineSeries>
              <c15:ser>
                <c:idx val="20"/>
                <c:order val="45"/>
                <c:tx>
                  <c:strRef>
                    <c:extLst xmlns:c15="http://schemas.microsoft.com/office/drawing/2012/chart">
                      <c:ext xmlns:c15="http://schemas.microsoft.com/office/drawing/2012/chart" uri="{02D57815-91ED-43cb-92C2-25804820EDAC}">
                        <c15:formulaRef>
                          <c15:sqref>Feuil2!$A$22</c15:sqref>
                        </c15:formulaRef>
                      </c:ext>
                    </c:extLst>
                    <c:strCache>
                      <c:ptCount val="1"/>
                      <c:pt idx="0">
                        <c:v>27</c:v>
                      </c:pt>
                    </c:strCache>
                  </c:strRef>
                </c:tx>
                <c:spPr>
                  <a:ln w="34925" cap="rnd">
                    <a:solidFill>
                      <a:schemeClr val="accent3">
                        <a:lumMod val="8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Feuil2!$B$22:$K$22</c15:sqref>
                        </c15:formulaRef>
                      </c:ext>
                    </c:extLst>
                    <c:numCache>
                      <c:formatCode>General</c:formatCode>
                      <c:ptCount val="10"/>
                      <c:pt idx="0">
                        <c:v>40</c:v>
                      </c:pt>
                      <c:pt idx="1">
                        <c:v>58</c:v>
                      </c:pt>
                      <c:pt idx="2">
                        <c:v>56</c:v>
                      </c:pt>
                      <c:pt idx="3">
                        <c:v>53</c:v>
                      </c:pt>
                      <c:pt idx="4">
                        <c:v>53</c:v>
                      </c:pt>
                      <c:pt idx="5">
                        <c:v>61</c:v>
                      </c:pt>
                      <c:pt idx="6">
                        <c:v>56</c:v>
                      </c:pt>
                      <c:pt idx="7">
                        <c:v>60</c:v>
                      </c:pt>
                      <c:pt idx="8">
                        <c:v>58</c:v>
                      </c:pt>
                      <c:pt idx="9">
                        <c:v>50</c:v>
                      </c:pt>
                    </c:numCache>
                  </c:numRef>
                </c:val>
                <c:smooth val="0"/>
                <c:extLst xmlns:c15="http://schemas.microsoft.com/office/drawing/2012/chart">
                  <c:ext xmlns:c16="http://schemas.microsoft.com/office/drawing/2014/chart" uri="{C3380CC4-5D6E-409C-BE32-E72D297353CC}">
                    <c16:uniqueId val="{0000002D-D1E9-4F62-9C32-7155140FF64A}"/>
                  </c:ext>
                </c:extLst>
              </c15:ser>
            </c15:filteredLineSeries>
            <c15:filteredLineSeries>
              <c15:ser>
                <c:idx val="21"/>
                <c:order val="46"/>
                <c:tx>
                  <c:strRef>
                    <c:extLst xmlns:c15="http://schemas.microsoft.com/office/drawing/2012/chart">
                      <c:ext xmlns:c15="http://schemas.microsoft.com/office/drawing/2012/chart" uri="{02D57815-91ED-43cb-92C2-25804820EDAC}">
                        <c15:formulaRef>
                          <c15:sqref>Feuil2!$A$23</c15:sqref>
                        </c15:formulaRef>
                      </c:ext>
                    </c:extLst>
                    <c:strCache>
                      <c:ptCount val="1"/>
                      <c:pt idx="0">
                        <c:v>28</c:v>
                      </c:pt>
                    </c:strCache>
                  </c:strRef>
                </c:tx>
                <c:spPr>
                  <a:ln w="34925" cap="rnd">
                    <a:solidFill>
                      <a:schemeClr val="accent4">
                        <a:lumMod val="8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Feuil2!$B$23:$K$23</c15:sqref>
                        </c15:formulaRef>
                      </c:ext>
                    </c:extLst>
                    <c:numCache>
                      <c:formatCode>General</c:formatCode>
                      <c:ptCount val="10"/>
                      <c:pt idx="0">
                        <c:v>31</c:v>
                      </c:pt>
                      <c:pt idx="1">
                        <c:v>33</c:v>
                      </c:pt>
                      <c:pt idx="2">
                        <c:v>33</c:v>
                      </c:pt>
                      <c:pt idx="3">
                        <c:v>27</c:v>
                      </c:pt>
                      <c:pt idx="4">
                        <c:v>27</c:v>
                      </c:pt>
                      <c:pt idx="5">
                        <c:v>35</c:v>
                      </c:pt>
                      <c:pt idx="6">
                        <c:v>35</c:v>
                      </c:pt>
                      <c:pt idx="7">
                        <c:v>25</c:v>
                      </c:pt>
                      <c:pt idx="8">
                        <c:v>24</c:v>
                      </c:pt>
                      <c:pt idx="9">
                        <c:v>23</c:v>
                      </c:pt>
                    </c:numCache>
                  </c:numRef>
                </c:val>
                <c:smooth val="0"/>
                <c:extLst xmlns:c15="http://schemas.microsoft.com/office/drawing/2012/chart">
                  <c:ext xmlns:c16="http://schemas.microsoft.com/office/drawing/2014/chart" uri="{C3380CC4-5D6E-409C-BE32-E72D297353CC}">
                    <c16:uniqueId val="{0000002E-D1E9-4F62-9C32-7155140FF64A}"/>
                  </c:ext>
                </c:extLst>
              </c15:ser>
            </c15:filteredLineSeries>
            <c15:filteredLineSeries>
              <c15:ser>
                <c:idx val="22"/>
                <c:order val="47"/>
                <c:tx>
                  <c:strRef>
                    <c:extLst xmlns:c15="http://schemas.microsoft.com/office/drawing/2012/chart">
                      <c:ext xmlns:c15="http://schemas.microsoft.com/office/drawing/2012/chart" uri="{02D57815-91ED-43cb-92C2-25804820EDAC}">
                        <c15:formulaRef>
                          <c15:sqref>Feuil2!$A$24</c15:sqref>
                        </c15:formulaRef>
                      </c:ext>
                    </c:extLst>
                    <c:strCache>
                      <c:ptCount val="1"/>
                      <c:pt idx="0">
                        <c:v>29</c:v>
                      </c:pt>
                    </c:strCache>
                  </c:strRef>
                </c:tx>
                <c:spPr>
                  <a:ln w="34925" cap="rnd">
                    <a:solidFill>
                      <a:schemeClr val="accent5">
                        <a:lumMod val="8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Feuil2!$B$24:$K$24</c15:sqref>
                        </c15:formulaRef>
                      </c:ext>
                    </c:extLst>
                    <c:numCache>
                      <c:formatCode>General</c:formatCode>
                      <c:ptCount val="10"/>
                      <c:pt idx="0">
                        <c:v>19</c:v>
                      </c:pt>
                      <c:pt idx="1">
                        <c:v>20</c:v>
                      </c:pt>
                      <c:pt idx="2">
                        <c:v>28</c:v>
                      </c:pt>
                      <c:pt idx="3">
                        <c:v>27</c:v>
                      </c:pt>
                      <c:pt idx="4">
                        <c:v>27</c:v>
                      </c:pt>
                      <c:pt idx="5">
                        <c:v>30</c:v>
                      </c:pt>
                      <c:pt idx="6">
                        <c:v>28</c:v>
                      </c:pt>
                      <c:pt idx="7">
                        <c:v>20</c:v>
                      </c:pt>
                      <c:pt idx="8">
                        <c:v>18</c:v>
                      </c:pt>
                      <c:pt idx="9">
                        <c:v>15</c:v>
                      </c:pt>
                    </c:numCache>
                  </c:numRef>
                </c:val>
                <c:smooth val="0"/>
                <c:extLst xmlns:c15="http://schemas.microsoft.com/office/drawing/2012/chart">
                  <c:ext xmlns:c16="http://schemas.microsoft.com/office/drawing/2014/chart" uri="{C3380CC4-5D6E-409C-BE32-E72D297353CC}">
                    <c16:uniqueId val="{0000002F-D1E9-4F62-9C32-7155140FF64A}"/>
                  </c:ext>
                </c:extLst>
              </c15:ser>
            </c15:filteredLineSeries>
            <c15:filteredLineSeries>
              <c15:ser>
                <c:idx val="23"/>
                <c:order val="48"/>
                <c:tx>
                  <c:strRef>
                    <c:extLst xmlns:c15="http://schemas.microsoft.com/office/drawing/2012/chart">
                      <c:ext xmlns:c15="http://schemas.microsoft.com/office/drawing/2012/chart" uri="{02D57815-91ED-43cb-92C2-25804820EDAC}">
                        <c15:formulaRef>
                          <c15:sqref>Feuil2!$A$25</c15:sqref>
                        </c15:formulaRef>
                      </c:ext>
                    </c:extLst>
                    <c:strCache>
                      <c:ptCount val="1"/>
                      <c:pt idx="0">
                        <c:v>22A</c:v>
                      </c:pt>
                    </c:strCache>
                  </c:strRef>
                </c:tx>
                <c:spPr>
                  <a:ln w="34925" cap="rnd">
                    <a:solidFill>
                      <a:schemeClr val="accent6">
                        <a:lumMod val="8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Feuil2!$B$25:$K$25</c15:sqref>
                        </c15:formulaRef>
                      </c:ext>
                    </c:extLst>
                    <c:numCache>
                      <c:formatCode>General</c:formatCode>
                      <c:ptCount val="10"/>
                      <c:pt idx="0">
                        <c:v>16</c:v>
                      </c:pt>
                      <c:pt idx="1">
                        <c:v>17</c:v>
                      </c:pt>
                      <c:pt idx="2">
                        <c:v>14</c:v>
                      </c:pt>
                      <c:pt idx="3">
                        <c:v>16</c:v>
                      </c:pt>
                      <c:pt idx="4">
                        <c:v>16</c:v>
                      </c:pt>
                      <c:pt idx="7">
                        <c:v>8</c:v>
                      </c:pt>
                      <c:pt idx="8">
                        <c:v>9</c:v>
                      </c:pt>
                    </c:numCache>
                  </c:numRef>
                </c:val>
                <c:smooth val="0"/>
                <c:extLst xmlns:c15="http://schemas.microsoft.com/office/drawing/2012/chart">
                  <c:ext xmlns:c16="http://schemas.microsoft.com/office/drawing/2014/chart" uri="{C3380CC4-5D6E-409C-BE32-E72D297353CC}">
                    <c16:uniqueId val="{00000030-D1E9-4F62-9C32-7155140FF64A}"/>
                  </c:ext>
                </c:extLst>
              </c15:ser>
            </c15:filteredLineSeries>
            <c15:filteredLineSeries>
              <c15:ser>
                <c:idx val="24"/>
                <c:order val="49"/>
                <c:tx>
                  <c:strRef>
                    <c:extLst xmlns:c15="http://schemas.microsoft.com/office/drawing/2012/chart">
                      <c:ext xmlns:c15="http://schemas.microsoft.com/office/drawing/2012/chart" uri="{02D57815-91ED-43cb-92C2-25804820EDAC}">
                        <c15:formulaRef>
                          <c15:sqref>Feuil2!$A$26</c15:sqref>
                        </c15:formulaRef>
                      </c:ext>
                    </c:extLst>
                    <c:strCache>
                      <c:ptCount val="1"/>
                      <c:pt idx="0">
                        <c:v>8A</c:v>
                      </c:pt>
                    </c:strCache>
                  </c:strRef>
                </c:tx>
                <c:spPr>
                  <a:ln w="34925" cap="rnd">
                    <a:solidFill>
                      <a:schemeClr val="accent1">
                        <a:lumMod val="60000"/>
                        <a:lumOff val="40000"/>
                      </a:schemeClr>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Feuil2!$B$1:$K$1</c15:sqref>
                        </c15:formulaRef>
                      </c:ext>
                    </c:extLst>
                    <c:strCache>
                      <c:ptCount val="10"/>
                      <c:pt idx="0">
                        <c:v>2014</c:v>
                      </c:pt>
                      <c:pt idx="1">
                        <c:v>2015</c:v>
                      </c:pt>
                      <c:pt idx="2">
                        <c:v>2016</c:v>
                      </c:pt>
                      <c:pt idx="3">
                        <c:v>2017</c:v>
                      </c:pt>
                      <c:pt idx="4">
                        <c:v>2017</c:v>
                      </c:pt>
                      <c:pt idx="5">
                        <c:v>2018</c:v>
                      </c:pt>
                      <c:pt idx="6">
                        <c:v>2019</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Feuil2!$B$26:$K$26</c15:sqref>
                        </c15:formulaRef>
                      </c:ext>
                    </c:extLst>
                    <c:numCache>
                      <c:formatCode>General</c:formatCode>
                      <c:ptCount val="10"/>
                      <c:pt idx="5">
                        <c:v>21</c:v>
                      </c:pt>
                      <c:pt idx="6">
                        <c:v>26</c:v>
                      </c:pt>
                      <c:pt idx="7">
                        <c:v>18</c:v>
                      </c:pt>
                      <c:pt idx="8">
                        <c:v>14</c:v>
                      </c:pt>
                      <c:pt idx="9">
                        <c:v>16</c:v>
                      </c:pt>
                    </c:numCache>
                  </c:numRef>
                </c:val>
                <c:smooth val="0"/>
                <c:extLst xmlns:c15="http://schemas.microsoft.com/office/drawing/2012/chart">
                  <c:ext xmlns:c16="http://schemas.microsoft.com/office/drawing/2014/chart" uri="{C3380CC4-5D6E-409C-BE32-E72D297353CC}">
                    <c16:uniqueId val="{00000031-D1E9-4F62-9C32-7155140FF64A}"/>
                  </c:ext>
                </c:extLst>
              </c15:ser>
            </c15:filteredLineSeries>
          </c:ext>
        </c:extLst>
      </c:lineChart>
      <c:catAx>
        <c:axId val="401175023"/>
        <c:scaling>
          <c:orientation val="minMax"/>
        </c:scaling>
        <c:delete val="0"/>
        <c:axPos val="b"/>
        <c:numFmt formatCode="General" sourceLinked="1"/>
        <c:majorTickMark val="none"/>
        <c:minorTickMark val="none"/>
        <c:tickLblPos val="nextTo"/>
        <c:spPr>
          <a:noFill/>
          <a:ln w="9525" cap="flat" cmpd="sng" algn="ctr">
            <a:solidFill>
              <a:schemeClr val="lt1">
                <a:lumMod val="95000"/>
                <a:alpha val="10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fr-FR"/>
          </a:p>
        </c:txPr>
        <c:crossAx val="401196623"/>
        <c:crosses val="autoZero"/>
        <c:auto val="1"/>
        <c:lblAlgn val="ctr"/>
        <c:lblOffset val="100"/>
        <c:noMultiLvlLbl val="0"/>
      </c:catAx>
      <c:valAx>
        <c:axId val="401196623"/>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fr-FR"/>
          </a:p>
        </c:txPr>
        <c:crossAx val="4011750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fr-FR"/>
        </a:p>
      </c:txPr>
    </c:legend>
    <c:plotVisOnly val="1"/>
    <c:dispBlanksAs val="gap"/>
    <c:showDLblsOverMax val="0"/>
    <c:extLst/>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fr-F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800" b="1" i="0" u="none" strike="noStrike" kern="1200" baseline="0">
                <a:solidFill>
                  <a:schemeClr val="dk1">
                    <a:lumMod val="65000"/>
                    <a:lumOff val="35000"/>
                  </a:schemeClr>
                </a:solidFill>
                <a:latin typeface="+mn-lt"/>
                <a:ea typeface="+mn-ea"/>
                <a:cs typeface="+mn-cs"/>
              </a:defRPr>
            </a:pPr>
            <a:r>
              <a:rPr lang="fr-FR"/>
              <a:t>Genre</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65000"/>
                  <a:lumOff val="35000"/>
                </a:schemeClr>
              </a:solidFill>
              <a:latin typeface="+mn-lt"/>
              <a:ea typeface="+mn-ea"/>
              <a:cs typeface="+mn-cs"/>
            </a:defRPr>
          </a:pPr>
          <a:endParaRPr lang="fr-FR"/>
        </a:p>
      </c:txPr>
    </c:title>
    <c:autoTitleDeleted val="0"/>
    <c:plotArea>
      <c:layout/>
      <c:pieChart>
        <c:varyColors val="1"/>
        <c:ser>
          <c:idx val="0"/>
          <c:order val="0"/>
          <c:explosion val="32"/>
          <c:dPt>
            <c:idx val="0"/>
            <c:bubble3D val="0"/>
            <c:spPr>
              <a:solidFill>
                <a:schemeClr val="accent2">
                  <a:shade val="76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41DA-44DA-985A-E5529F0769ED}"/>
              </c:ext>
            </c:extLst>
          </c:dPt>
          <c:dPt>
            <c:idx val="1"/>
            <c:bubble3D val="0"/>
            <c:spPr>
              <a:solidFill>
                <a:schemeClr val="accent2">
                  <a:tint val="77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41DA-44DA-985A-E5529F0769ED}"/>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fr-FR"/>
              </a:p>
            </c:txPr>
            <c:dLblPos val="inEnd"/>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Généralités!$A$4:$B$4</c:f>
              <c:strCache>
                <c:ptCount val="2"/>
                <c:pt idx="0">
                  <c:v>Masculin</c:v>
                </c:pt>
                <c:pt idx="1">
                  <c:v>Féminin</c:v>
                </c:pt>
              </c:strCache>
            </c:strRef>
          </c:cat>
          <c:val>
            <c:numRef>
              <c:f>Généralités!$A$6:$B$6</c:f>
              <c:numCache>
                <c:formatCode>0.00%</c:formatCode>
                <c:ptCount val="2"/>
                <c:pt idx="0">
                  <c:v>0.92523364485981308</c:v>
                </c:pt>
                <c:pt idx="1">
                  <c:v>7.476635514018691E-2</c:v>
                </c:pt>
              </c:numCache>
            </c:numRef>
          </c:val>
          <c:extLst>
            <c:ext xmlns:c16="http://schemas.microsoft.com/office/drawing/2014/chart" uri="{C3380CC4-5D6E-409C-BE32-E72D297353CC}">
              <c16:uniqueId val="{00000004-41DA-44DA-985A-E5529F0769ED}"/>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layout>
        <c:manualLayout>
          <c:xMode val="edge"/>
          <c:yMode val="edge"/>
          <c:x val="0.57194393642675645"/>
          <c:y val="0.13051882609603022"/>
          <c:w val="0.41336706930440248"/>
          <c:h val="0.17737317401547456"/>
        </c:manualLayout>
      </c:layout>
      <c:overlay val="0"/>
      <c:spPr>
        <a:solidFill>
          <a:schemeClr val="lt1">
            <a:alpha val="78000"/>
          </a:schemeClr>
        </a:solidFill>
        <a:ln>
          <a:noFill/>
        </a:ln>
        <a:effectLst/>
      </c:spPr>
      <c:txPr>
        <a:bodyPr rot="0" spcFirstLastPara="1" vertOverflow="ellipsis" vert="horz" wrap="square" anchor="ctr" anchorCtr="1"/>
        <a:lstStyle/>
        <a:p>
          <a:pPr>
            <a:defRPr sz="1400" b="0" i="0" u="none" strike="noStrike" kern="1200" baseline="0">
              <a:solidFill>
                <a:schemeClr val="dk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fr-FR"/>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fr-FR"/>
              <a:t>Avez-vous</a:t>
            </a:r>
            <a:r>
              <a:rPr lang="fr-FR" baseline="0"/>
              <a:t> déjà participé à un championnat?</a:t>
            </a:r>
            <a:endParaRPr lang="fr-FR"/>
          </a:p>
        </c:rich>
      </c:tx>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fr-FR"/>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percentStacked"/>
        <c:varyColors val="0"/>
        <c:ser>
          <c:idx val="0"/>
          <c:order val="0"/>
          <c:tx>
            <c:strRef>
              <c:f>Participations!$A$1</c:f>
              <c:strCache>
                <c:ptCount val="1"/>
                <c:pt idx="0">
                  <c:v>Non</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Participations!$A$3</c:f>
              <c:numCache>
                <c:formatCode>0.00%</c:formatCode>
                <c:ptCount val="1"/>
                <c:pt idx="0">
                  <c:v>0.68224299065420557</c:v>
                </c:pt>
              </c:numCache>
            </c:numRef>
          </c:val>
          <c:extLst>
            <c:ext xmlns:c16="http://schemas.microsoft.com/office/drawing/2014/chart" uri="{C3380CC4-5D6E-409C-BE32-E72D297353CC}">
              <c16:uniqueId val="{00000000-20AD-408B-81E8-A34352C206BD}"/>
            </c:ext>
          </c:extLst>
        </c:ser>
        <c:ser>
          <c:idx val="1"/>
          <c:order val="1"/>
          <c:tx>
            <c:strRef>
              <c:f>Participations!$B$1</c:f>
              <c:strCache>
                <c:ptCount val="1"/>
                <c:pt idx="0">
                  <c:v>Oui</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val>
            <c:numRef>
              <c:f>Participations!$B$3</c:f>
              <c:numCache>
                <c:formatCode>0.00%</c:formatCode>
                <c:ptCount val="1"/>
                <c:pt idx="0">
                  <c:v>0.31775700934579437</c:v>
                </c:pt>
              </c:numCache>
            </c:numRef>
          </c:val>
          <c:extLst>
            <c:ext xmlns:c16="http://schemas.microsoft.com/office/drawing/2014/chart" uri="{C3380CC4-5D6E-409C-BE32-E72D297353CC}">
              <c16:uniqueId val="{00000001-20AD-408B-81E8-A34352C206BD}"/>
            </c:ext>
          </c:extLst>
        </c:ser>
        <c:dLbls>
          <c:showLegendKey val="0"/>
          <c:showVal val="1"/>
          <c:showCatName val="0"/>
          <c:showSerName val="0"/>
          <c:showPercent val="0"/>
          <c:showBubbleSize val="0"/>
        </c:dLbls>
        <c:gapWidth val="79"/>
        <c:shape val="box"/>
        <c:axId val="333386592"/>
        <c:axId val="333387072"/>
        <c:axId val="0"/>
      </c:bar3DChart>
      <c:catAx>
        <c:axId val="3333865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fr-FR"/>
          </a:p>
        </c:txPr>
        <c:crossAx val="333387072"/>
        <c:crosses val="autoZero"/>
        <c:auto val="1"/>
        <c:lblAlgn val="ctr"/>
        <c:lblOffset val="100"/>
        <c:noMultiLvlLbl val="0"/>
      </c:catAx>
      <c:valAx>
        <c:axId val="333387072"/>
        <c:scaling>
          <c:orientation val="minMax"/>
        </c:scaling>
        <c:delete val="1"/>
        <c:axPos val="b"/>
        <c:numFmt formatCode="0%" sourceLinked="1"/>
        <c:majorTickMark val="none"/>
        <c:minorTickMark val="none"/>
        <c:tickLblPos val="nextTo"/>
        <c:crossAx val="333386592"/>
        <c:crosses val="autoZero"/>
        <c:crossBetween val="between"/>
      </c:valAx>
      <c:spPr>
        <a:noFill/>
        <a:ln>
          <a:noFill/>
        </a:ln>
        <a:effectLst/>
      </c:spPr>
    </c:plotArea>
    <c:legend>
      <c:legendPos val="t"/>
      <c:layout>
        <c:manualLayout>
          <c:xMode val="edge"/>
          <c:yMode val="edge"/>
          <c:x val="0.48420034995625549"/>
          <c:y val="0.25490740740740747"/>
          <c:w val="0.25104374453193351"/>
          <c:h val="0.15682925051035285"/>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4">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 dir="row">Généralités!$A$20:$E$20</cx:f>
        <cx:lvl ptCount="5">
          <cx:pt idx="0">8 à 15 ans</cx:pt>
          <cx:pt idx="1">16 à 21 ans</cx:pt>
          <cx:pt idx="2">de 22 à 49 ans</cx:pt>
          <cx:pt idx="3">de 50 à 59 ans</cx:pt>
          <cx:pt idx="4">60 ans et plus</cx:pt>
        </cx:lvl>
      </cx:strDim>
      <cx:numDim type="val">
        <cx:f dir="row">Généralités!$A$22:$E$22</cx:f>
        <cx:lvl ptCount="5" formatCode="0,00%">
          <cx:pt idx="0">0</cx:pt>
          <cx:pt idx="1">0</cx:pt>
          <cx:pt idx="2">0.24299065420560748</cx:pt>
          <cx:pt idx="3">0.25233644859813081</cx:pt>
          <cx:pt idx="4">0.50467289719626163</cx:pt>
        </cx:lvl>
      </cx:numDim>
    </cx:data>
  </cx:chartData>
  <cx:chart>
    <cx:title pos="t" align="ctr" overlay="0">
      <cx:tx>
        <cx:txData>
          <cx:v>Age</cx:v>
        </cx:txData>
      </cx:tx>
      <cx:txPr>
        <a:bodyPr spcFirstLastPara="1" vertOverflow="ellipsis" horzOverflow="overflow" wrap="square" lIns="0" tIns="0" rIns="0" bIns="0" anchor="ctr" anchorCtr="1"/>
        <a:lstStyle/>
        <a:p>
          <a:pPr algn="ctr" rtl="0">
            <a:defRPr sz="1800"/>
          </a:pPr>
          <a:r>
            <a:rPr lang="fr-FR" sz="2000" b="0" i="0" u="none" strike="noStrike" baseline="0" dirty="0">
              <a:solidFill>
                <a:sysClr val="windowText" lastClr="000000">
                  <a:lumMod val="65000"/>
                  <a:lumOff val="35000"/>
                </a:sysClr>
              </a:solidFill>
              <a:latin typeface="Calibri" panose="020F0502020204030204"/>
            </a:rPr>
            <a:t>Age</a:t>
          </a:r>
        </a:p>
      </cx:txPr>
    </cx:title>
    <cx:plotArea>
      <cx:plotAreaRegion>
        <cx:series layoutId="funnel" uniqueId="{25614722-3086-49B1-BC03-1B8385D1722B}">
          <cx:dataLabels>
            <cx:txPr>
              <a:bodyPr spcFirstLastPara="1" vertOverflow="ellipsis" horzOverflow="overflow" wrap="square" lIns="0" tIns="0" rIns="0" bIns="0" anchor="ctr" anchorCtr="1"/>
              <a:lstStyle/>
              <a:p>
                <a:pPr algn="ctr" rtl="0">
                  <a:defRPr sz="1600">
                    <a:solidFill>
                      <a:schemeClr val="bg1"/>
                    </a:solidFill>
                  </a:defRPr>
                </a:pPr>
                <a:endParaRPr lang="fr-FR" sz="1600" b="0" i="0" u="none" strike="noStrike" baseline="0">
                  <a:solidFill>
                    <a:schemeClr val="bg1"/>
                  </a:solidFill>
                  <a:latin typeface="Century Gothic" panose="020B0502020202020204"/>
                </a:endParaRPr>
              </a:p>
            </cx:txPr>
            <cx:visibility seriesName="0" categoryName="0" value="1"/>
          </cx:dataLabels>
          <cx:dataId val="0"/>
        </cx:series>
      </cx:plotAreaRegion>
      <cx:axis id="0">
        <cx:catScaling gapWidth="0.0599999987"/>
        <cx:tickLabels/>
        <cx:txPr>
          <a:bodyPr spcFirstLastPara="1" vertOverflow="ellipsis" horzOverflow="overflow" wrap="square" lIns="0" tIns="0" rIns="0" bIns="0" anchor="ctr" anchorCtr="1"/>
          <a:lstStyle/>
          <a:p>
            <a:pPr algn="ctr" rtl="0">
              <a:defRPr sz="1600">
                <a:solidFill>
                  <a:schemeClr val="tx2">
                    <a:lumMod val="50000"/>
                  </a:schemeClr>
                </a:solidFill>
              </a:defRPr>
            </a:pPr>
            <a:endParaRPr lang="fr-FR" sz="1600" b="0" i="0" u="none" strike="noStrike" baseline="0">
              <a:solidFill>
                <a:schemeClr val="tx2">
                  <a:lumMod val="50000"/>
                </a:schemeClr>
              </a:solidFill>
              <a:latin typeface="Century Gothic" panose="020B0502020202020204"/>
            </a:endParaRPr>
          </a:p>
        </cx:txPr>
      </cx:axis>
    </cx:plotArea>
  </cx:chart>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 dir="row">Installations!$A$1:$E$1</cx:f>
        <cx:lvl ptCount="5">
          <cx:pt idx="0">Laisse à désirer</cx:pt>
          <cx:pt idx="1">Eléments à améliorer</cx:pt>
          <cx:pt idx="2">Correct</cx:pt>
          <cx:pt idx="3">Très bien</cx:pt>
          <cx:pt idx="4">Excellent</cx:pt>
        </cx:lvl>
      </cx:strDim>
      <cx:numDim type="val">
        <cx:f dir="row">Installations!$A$3:$E$3</cx:f>
        <cx:lvl ptCount="5" formatCode="0,00%">
          <cx:pt idx="0">0.029411764705882353</cx:pt>
          <cx:pt idx="1">0.11764705882352941</cx:pt>
          <cx:pt idx="2">0.29411764705882354</cx:pt>
          <cx:pt idx="3">0.52941176470588236</cx:pt>
          <cx:pt idx="4">0.029411764705882353</cx:pt>
        </cx:lvl>
      </cx:numDim>
    </cx:data>
  </cx:chartData>
  <cx:chart>
    <cx:plotArea>
      <cx:plotAreaRegion>
        <cx:series layoutId="funnel" uniqueId="{5616E194-2518-40AC-B944-F4B90A1EA15C}">
          <cx:dataLabels>
            <cx:txPr>
              <a:bodyPr spcFirstLastPara="1" vertOverflow="ellipsis" horzOverflow="overflow" wrap="square" lIns="0" tIns="0" rIns="0" bIns="0" anchor="ctr" anchorCtr="1"/>
              <a:lstStyle/>
              <a:p>
                <a:pPr algn="ctr" rtl="0">
                  <a:defRPr sz="1400">
                    <a:solidFill>
                      <a:schemeClr val="bg1"/>
                    </a:solidFill>
                  </a:defRPr>
                </a:pPr>
                <a:endParaRPr lang="fr-FR" sz="1400" b="0" i="0" u="none" strike="noStrike" baseline="0">
                  <a:solidFill>
                    <a:schemeClr val="bg1"/>
                  </a:solidFill>
                  <a:latin typeface="Century Gothic" panose="020B0502020202020204"/>
                </a:endParaRPr>
              </a:p>
            </cx:txPr>
            <cx:visibility seriesName="0" categoryName="0" value="1"/>
          </cx:dataLabels>
          <cx:dataId val="0"/>
        </cx:series>
      </cx:plotAreaRegion>
      <cx:axis id="0">
        <cx:catScaling gapWidth="0.0599999987"/>
        <cx:tickLabels/>
        <cx:txPr>
          <a:bodyPr spcFirstLastPara="1" vertOverflow="ellipsis" horzOverflow="overflow" wrap="square" lIns="0" tIns="0" rIns="0" bIns="0" anchor="ctr" anchorCtr="1"/>
          <a:lstStyle/>
          <a:p>
            <a:pPr algn="ctr" rtl="0">
              <a:defRPr sz="1400"/>
            </a:pPr>
            <a:endParaRPr lang="fr-FR" sz="1400" b="0" i="0" u="none" strike="noStrike" baseline="0">
              <a:solidFill>
                <a:prstClr val="black">
                  <a:lumMod val="65000"/>
                  <a:lumOff val="35000"/>
                </a:prstClr>
              </a:solidFill>
              <a:latin typeface="Century Gothic" panose="020B0502020202020204"/>
            </a:endParaRPr>
          </a:p>
        </cx:txPr>
      </cx:axis>
    </cx:plotArea>
  </cx:chart>
</cx:chartSpace>
</file>

<file path=ppt/charts/chartEx3.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 dir="row">Organisation!$A$1:$E$1</cx:f>
        <cx:lvl ptCount="5">
          <cx:pt idx="0">Laisse à désirer</cx:pt>
          <cx:pt idx="1">Eléments à améliorer</cx:pt>
          <cx:pt idx="2">Correct</cx:pt>
          <cx:pt idx="3">Très bien</cx:pt>
          <cx:pt idx="4">Excellent</cx:pt>
        </cx:lvl>
      </cx:strDim>
      <cx:numDim type="val">
        <cx:f dir="row">Organisation!$A$3:$E$3</cx:f>
        <cx:lvl ptCount="5" formatCode="0,00%">
          <cx:pt idx="0">0.029411764705882353</cx:pt>
          <cx:pt idx="1">0.088235294117647065</cx:pt>
          <cx:pt idx="2">0.29411764705882354</cx:pt>
          <cx:pt idx="3">0.52941176470588236</cx:pt>
          <cx:pt idx="4">0.058823529411764705</cx:pt>
        </cx:lvl>
      </cx:numDim>
    </cx:data>
  </cx:chartData>
  <cx:chart>
    <cx:plotArea>
      <cx:plotAreaRegion>
        <cx:series layoutId="funnel" uniqueId="{38FB73A4-368E-4B7B-A2C9-7321A7C0DC01}">
          <cx:dataLabels>
            <cx:txPr>
              <a:bodyPr spcFirstLastPara="1" vertOverflow="ellipsis" horzOverflow="overflow" wrap="square" lIns="0" tIns="0" rIns="0" bIns="0" anchor="ctr" anchorCtr="1"/>
              <a:lstStyle/>
              <a:p>
                <a:pPr algn="ctr" rtl="0">
                  <a:defRPr sz="1400">
                    <a:solidFill>
                      <a:schemeClr val="bg1"/>
                    </a:solidFill>
                  </a:defRPr>
                </a:pPr>
                <a:endParaRPr lang="fr-FR" sz="1400" b="0" i="0" u="none" strike="noStrike" baseline="0">
                  <a:solidFill>
                    <a:schemeClr val="bg1"/>
                  </a:solidFill>
                  <a:latin typeface="Century Gothic" panose="020B0502020202020204"/>
                </a:endParaRPr>
              </a:p>
            </cx:txPr>
            <cx:visibility seriesName="0" categoryName="0" value="1"/>
          </cx:dataLabels>
          <cx:dataId val="0"/>
        </cx:series>
      </cx:plotAreaRegion>
      <cx:axis id="0">
        <cx:catScaling gapWidth="0.0599999987"/>
        <cx:tickLabels/>
        <cx:txPr>
          <a:bodyPr spcFirstLastPara="1" vertOverflow="ellipsis" horzOverflow="overflow" wrap="square" lIns="0" tIns="0" rIns="0" bIns="0" anchor="ctr" anchorCtr="1"/>
          <a:lstStyle/>
          <a:p>
            <a:pPr algn="ctr" rtl="0">
              <a:defRPr sz="1400"/>
            </a:pPr>
            <a:endParaRPr lang="fr-FR" sz="1400" b="0" i="0" u="none" strike="noStrike" baseline="0">
              <a:solidFill>
                <a:prstClr val="black">
                  <a:lumMod val="65000"/>
                  <a:lumOff val="35000"/>
                </a:prstClr>
              </a:solidFill>
              <a:latin typeface="Century Gothic" panose="020B0502020202020204"/>
            </a:endParaRPr>
          </a:p>
        </cx:txPr>
      </cx:axis>
    </cx:plotArea>
  </cx:chart>
</cx:chartSpace>
</file>

<file path=ppt/charts/chartEx4.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 dir="row">Horaire!$A$1:$E$1</cx:f>
        <cx:lvl ptCount="5">
          <cx:pt idx="0">Laisse à désirer</cx:pt>
          <cx:pt idx="1">Eléments à améliorer</cx:pt>
          <cx:pt idx="2">Correct</cx:pt>
          <cx:pt idx="3">Très bien</cx:pt>
          <cx:pt idx="4">Excellent</cx:pt>
        </cx:lvl>
      </cx:strDim>
      <cx:numDim type="val">
        <cx:f dir="row">Horaire!$A$3:$E$3</cx:f>
        <cx:lvl ptCount="5" formatCode="0,00%">
          <cx:pt idx="0">0.058823529411764705</cx:pt>
          <cx:pt idx="1">0.14705882352941177</cx:pt>
          <cx:pt idx="2">0.26470588235294118</cx:pt>
          <cx:pt idx="3">0.52941176470588236</cx:pt>
          <cx:pt idx="4">0</cx:pt>
        </cx:lvl>
      </cx:numDim>
    </cx:data>
  </cx:chartData>
  <cx:chart>
    <cx:plotArea>
      <cx:plotAreaRegion>
        <cx:series layoutId="funnel" uniqueId="{38FB73A4-368E-4B7B-A2C9-7321A7C0DC01}">
          <cx:dataLabels>
            <cx:txPr>
              <a:bodyPr spcFirstLastPara="1" vertOverflow="ellipsis" horzOverflow="overflow" wrap="square" lIns="0" tIns="0" rIns="0" bIns="0" anchor="ctr" anchorCtr="1"/>
              <a:lstStyle/>
              <a:p>
                <a:pPr algn="ctr" rtl="0">
                  <a:defRPr sz="1400">
                    <a:solidFill>
                      <a:schemeClr val="bg1"/>
                    </a:solidFill>
                  </a:defRPr>
                </a:pPr>
                <a:endParaRPr lang="fr-FR" sz="1400" b="0" i="0" u="none" strike="noStrike" baseline="0">
                  <a:solidFill>
                    <a:schemeClr val="bg1"/>
                  </a:solidFill>
                  <a:latin typeface="Century Gothic" panose="020B0502020202020204"/>
                </a:endParaRPr>
              </a:p>
            </cx:txPr>
            <cx:visibility seriesName="0" categoryName="0" value="1"/>
          </cx:dataLabels>
          <cx:dataId val="0"/>
        </cx:series>
      </cx:plotAreaRegion>
      <cx:axis id="0">
        <cx:catScaling gapWidth="0.0599999987"/>
        <cx:tickLabels/>
        <cx:txPr>
          <a:bodyPr spcFirstLastPara="1" vertOverflow="ellipsis" horzOverflow="overflow" wrap="square" lIns="0" tIns="0" rIns="0" bIns="0" anchor="ctr" anchorCtr="1"/>
          <a:lstStyle/>
          <a:p>
            <a:pPr algn="ctr" rtl="0">
              <a:defRPr sz="1400"/>
            </a:pPr>
            <a:endParaRPr lang="fr-FR" sz="1400" b="0" i="0" u="none" strike="noStrike" baseline="0">
              <a:solidFill>
                <a:prstClr val="black">
                  <a:lumMod val="65000"/>
                  <a:lumOff val="35000"/>
                </a:prstClr>
              </a:solidFill>
              <a:latin typeface="Century Gothic" panose="020B0502020202020204"/>
            </a:endParaRPr>
          </a:p>
        </cx:txPr>
      </cx:axis>
    </cx:plotArea>
  </cx:chart>
</cx:chartSpace>
</file>

<file path=ppt/charts/chartEx5.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 dir="row">'Facilité accès'!$A$1:$E$1</cx:f>
        <cx:lvl ptCount="5">
          <cx:pt idx="0">Laisse à désirer</cx:pt>
          <cx:pt idx="1">Eléments à améliorer</cx:pt>
          <cx:pt idx="2">Correct</cx:pt>
          <cx:pt idx="3">Très bien</cx:pt>
          <cx:pt idx="4">Excellent</cx:pt>
        </cx:lvl>
      </cx:strDim>
      <cx:numDim type="val">
        <cx:f dir="row">'Facilité accès'!$A$3:$E$3</cx:f>
        <cx:lvl ptCount="5" formatCode="0,00%">
          <cx:pt idx="0">0</cx:pt>
          <cx:pt idx="1">0.088235294117647065</cx:pt>
          <cx:pt idx="2">0.29411764705882354</cx:pt>
          <cx:pt idx="3">0.52941176470588236</cx:pt>
          <cx:pt idx="4">0.088235294117647065</cx:pt>
        </cx:lvl>
      </cx:numDim>
    </cx:data>
  </cx:chartData>
  <cx:chart>
    <cx:plotArea>
      <cx:plotAreaRegion>
        <cx:series layoutId="funnel" uniqueId="{38FB73A4-368E-4B7B-A2C9-7321A7C0DC01}">
          <cx:dataLabels>
            <cx:txPr>
              <a:bodyPr spcFirstLastPara="1" vertOverflow="ellipsis" horzOverflow="overflow" wrap="square" lIns="0" tIns="0" rIns="0" bIns="0" anchor="ctr" anchorCtr="1"/>
              <a:lstStyle/>
              <a:p>
                <a:pPr algn="ctr" rtl="0">
                  <a:defRPr sz="1400">
                    <a:solidFill>
                      <a:schemeClr val="bg1"/>
                    </a:solidFill>
                  </a:defRPr>
                </a:pPr>
                <a:endParaRPr lang="fr-FR" sz="1400" b="0" i="0" u="none" strike="noStrike" baseline="0">
                  <a:solidFill>
                    <a:schemeClr val="bg1"/>
                  </a:solidFill>
                  <a:latin typeface="Century Gothic" panose="020B0502020202020204"/>
                </a:endParaRPr>
              </a:p>
            </cx:txPr>
            <cx:visibility seriesName="0" categoryName="0" value="1"/>
          </cx:dataLabels>
          <cx:dataId val="0"/>
        </cx:series>
      </cx:plotAreaRegion>
      <cx:axis id="0">
        <cx:catScaling gapWidth="0.0599999987"/>
        <cx:tickLabels/>
        <cx:txPr>
          <a:bodyPr spcFirstLastPara="1" vertOverflow="ellipsis" horzOverflow="overflow" wrap="square" lIns="0" tIns="0" rIns="0" bIns="0" anchor="ctr" anchorCtr="1"/>
          <a:lstStyle/>
          <a:p>
            <a:pPr algn="ctr" rtl="0">
              <a:defRPr sz="1400"/>
            </a:pPr>
            <a:endParaRPr lang="fr-FR" sz="1400" b="0" i="0" u="none" strike="noStrike" baseline="0">
              <a:solidFill>
                <a:prstClr val="black">
                  <a:lumMod val="65000"/>
                  <a:lumOff val="35000"/>
                </a:prstClr>
              </a:solidFill>
              <a:latin typeface="Century Gothic" panose="020B0502020202020204"/>
            </a:endParaRPr>
          </a:p>
        </cx:txPr>
      </cx:axis>
    </cx:plotArea>
  </cx:chart>
</cx:chartSpace>
</file>

<file path=ppt/charts/chartEx6.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 dir="row">Arbitrage!$A$1:$E$1</cx:f>
        <cx:lvl ptCount="5">
          <cx:pt idx="0">Laisse à désirer</cx:pt>
          <cx:pt idx="1">Eléments à améliorer</cx:pt>
          <cx:pt idx="2">Correct</cx:pt>
          <cx:pt idx="3">Très bien</cx:pt>
          <cx:pt idx="4">Excellent</cx:pt>
        </cx:lvl>
      </cx:strDim>
      <cx:numDim type="val">
        <cx:f dir="row">Arbitrage!$A$3:$E$3</cx:f>
        <cx:lvl ptCount="5" formatCode="0,00%">
          <cx:pt idx="0">0</cx:pt>
          <cx:pt idx="1">0.11764705882352941</cx:pt>
          <cx:pt idx="2">0.14705882352941177</cx:pt>
          <cx:pt idx="3">0.61764705882352944</cx:pt>
          <cx:pt idx="4">0.11764705882352941</cx:pt>
        </cx:lvl>
      </cx:numDim>
    </cx:data>
  </cx:chartData>
  <cx:chart>
    <cx:plotArea>
      <cx:plotAreaRegion>
        <cx:series layoutId="funnel" uniqueId="{38FB73A4-368E-4B7B-A2C9-7321A7C0DC01}">
          <cx:dataLabels>
            <cx:txPr>
              <a:bodyPr spcFirstLastPara="1" vertOverflow="ellipsis" horzOverflow="overflow" wrap="square" lIns="0" tIns="0" rIns="0" bIns="0" anchor="ctr" anchorCtr="1"/>
              <a:lstStyle/>
              <a:p>
                <a:pPr algn="ctr" rtl="0">
                  <a:defRPr sz="1400">
                    <a:solidFill>
                      <a:schemeClr val="bg1"/>
                    </a:solidFill>
                  </a:defRPr>
                </a:pPr>
                <a:endParaRPr lang="fr-FR" sz="1400" b="0" i="0" u="none" strike="noStrike" baseline="0">
                  <a:solidFill>
                    <a:schemeClr val="bg1"/>
                  </a:solidFill>
                  <a:latin typeface="Century Gothic" panose="020B0502020202020204"/>
                </a:endParaRPr>
              </a:p>
            </cx:txPr>
            <cx:visibility seriesName="0" categoryName="0" value="1"/>
          </cx:dataLabels>
          <cx:dataId val="0"/>
        </cx:series>
      </cx:plotAreaRegion>
      <cx:axis id="0">
        <cx:catScaling gapWidth="0.0599999987"/>
        <cx:tickLabels/>
        <cx:txPr>
          <a:bodyPr spcFirstLastPara="1" vertOverflow="ellipsis" horzOverflow="overflow" wrap="square" lIns="0" tIns="0" rIns="0" bIns="0" anchor="ctr" anchorCtr="1"/>
          <a:lstStyle/>
          <a:p>
            <a:pPr algn="ctr" rtl="0">
              <a:defRPr sz="1400"/>
            </a:pPr>
            <a:endParaRPr lang="fr-FR" sz="1400" b="0" i="0" u="none" strike="noStrike" baseline="0">
              <a:solidFill>
                <a:prstClr val="black">
                  <a:lumMod val="65000"/>
                  <a:lumOff val="35000"/>
                </a:prstClr>
              </a:solidFill>
              <a:latin typeface="Century Gothic" panose="020B0502020202020204"/>
            </a:endParaRPr>
          </a:p>
        </cx:txPr>
      </cx:axis>
    </cx:plotArea>
  </cx:chart>
</cx:chartSpace>
</file>

<file path=ppt/charts/chartEx7.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 dir="row">'Org gén'!$A$1:$E$1</cx:f>
        <cx:lvl ptCount="5">
          <cx:pt idx="0">Laisse à désirer</cx:pt>
          <cx:pt idx="1">Eléments à améliorer</cx:pt>
          <cx:pt idx="2">Correct</cx:pt>
          <cx:pt idx="3">Très bien</cx:pt>
          <cx:pt idx="4">Excellent</cx:pt>
        </cx:lvl>
      </cx:strDim>
      <cx:numDim type="val">
        <cx:f dir="row">'Org gén'!$A$3:$E$3</cx:f>
        <cx:lvl ptCount="5" formatCode="0,00%">
          <cx:pt idx="0">0.030303030303030304</cx:pt>
          <cx:pt idx="1">0.090909090909090912</cx:pt>
          <cx:pt idx="2">0.36363636363636365</cx:pt>
          <cx:pt idx="3">0.48484848484848486</cx:pt>
          <cx:pt idx="4">0.030303030303030304</cx:pt>
        </cx:lvl>
      </cx:numDim>
    </cx:data>
  </cx:chartData>
  <cx:chart>
    <cx:plotArea>
      <cx:plotAreaRegion>
        <cx:series layoutId="funnel" uniqueId="{38FB73A4-368E-4B7B-A2C9-7321A7C0DC01}">
          <cx:dataLabels>
            <cx:txPr>
              <a:bodyPr spcFirstLastPara="1" vertOverflow="ellipsis" horzOverflow="overflow" wrap="square" lIns="0" tIns="0" rIns="0" bIns="0" anchor="ctr" anchorCtr="1"/>
              <a:lstStyle/>
              <a:p>
                <a:pPr algn="ctr" rtl="0">
                  <a:defRPr sz="1400">
                    <a:solidFill>
                      <a:schemeClr val="bg1"/>
                    </a:solidFill>
                  </a:defRPr>
                </a:pPr>
                <a:endParaRPr lang="fr-FR" sz="1400" b="0" i="0" u="none" strike="noStrike" baseline="0">
                  <a:solidFill>
                    <a:schemeClr val="bg1"/>
                  </a:solidFill>
                  <a:latin typeface="Century Gothic" panose="020B0502020202020204"/>
                </a:endParaRPr>
              </a:p>
            </cx:txPr>
            <cx:visibility seriesName="0" categoryName="0" value="1"/>
          </cx:dataLabels>
          <cx:dataId val="0"/>
        </cx:series>
      </cx:plotAreaRegion>
      <cx:axis id="0">
        <cx:catScaling gapWidth="0.0599999987"/>
        <cx:tickLabels/>
        <cx:txPr>
          <a:bodyPr spcFirstLastPara="1" vertOverflow="ellipsis" horzOverflow="overflow" wrap="square" lIns="0" tIns="0" rIns="0" bIns="0" anchor="ctr" anchorCtr="1"/>
          <a:lstStyle/>
          <a:p>
            <a:pPr algn="ctr" rtl="0">
              <a:defRPr sz="1400"/>
            </a:pPr>
            <a:endParaRPr lang="fr-FR" sz="1400" b="0" i="0" u="none" strike="noStrike" baseline="0">
              <a:solidFill>
                <a:prstClr val="black">
                  <a:lumMod val="65000"/>
                  <a:lumOff val="35000"/>
                </a:prstClr>
              </a:solidFill>
              <a:latin typeface="Century Gothic" panose="020B0502020202020204"/>
            </a:endParaRPr>
          </a:p>
        </cx:txPr>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withinLinearReversed" id="22">
  <a:schemeClr val="accent2"/>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withinLinear" id="15">
  <a:schemeClr val="accent2"/>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800"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13.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14.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15.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16.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17.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18.xml><?xml version="1.0" encoding="utf-8"?>
<cs:chartStyle xmlns:cs="http://schemas.microsoft.com/office/drawing/2012/chartStyle" xmlns:a="http://schemas.openxmlformats.org/drawingml/2006/main" id="224">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50000"/>
        <a:lumOff val="50000"/>
      </a:schemeClr>
    </cs:fontRef>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bg1"/>
    </cs:fontRef>
    <cs:spPr>
      <a:solidFill>
        <a:schemeClr val="tx1">
          <a:lumMod val="35000"/>
          <a:lumOff val="65000"/>
        </a:schemeClr>
      </a:solidFill>
    </cs:spPr>
    <cs:defRPr sz="900"/>
    <cs:bodyPr rot="0" spcFirstLastPara="1" vertOverflow="clip" horzOverflow="clip" vert="horz" wrap="square" lIns="36576" tIns="18288" rIns="36576" bIns="18288" anchor="ctr" anchorCtr="1">
      <a:spAutoFit/>
    </cs:bodyPr>
  </cs:dataLabelCallout>
  <cs:dataPoint>
    <cs:lnRef idx="0">
      <cs:styleClr val="auto"/>
    </cs:lnRef>
    <cs:fillRef idx="0"/>
    <cs:effectRef idx="0"/>
    <cs:fontRef idx="minor">
      <a:schemeClr val="dk1"/>
    </cs:fontRef>
    <cs:spPr>
      <a:noFill/>
      <a:ln w="25400" cap="flat" cmpd="sng" algn="ctr">
        <a:solidFill>
          <a:schemeClr val="phClr"/>
        </a:solidFill>
        <a:miter lim="800000"/>
      </a:ln>
    </cs:spPr>
  </cs:dataPoint>
  <cs:dataPoint3D>
    <cs:lnRef idx="0">
      <cs:styleClr val="auto"/>
    </cs:lnRef>
    <cs:fillRef idx="0">
      <cs:styleClr val="auto"/>
    </cs:fillRef>
    <cs:effectRef idx="0"/>
    <cs:fontRef idx="minor">
      <a:schemeClr val="dk1"/>
    </cs:fontRef>
    <cs:spPr>
      <a:ln w="19050" cap="flat" cmpd="sng" algn="ctr">
        <a:solidFill>
          <a:schemeClr val="phClr"/>
        </a:solidFill>
        <a:miter lim="800000"/>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ln w="19050" cap="rnd">
        <a:solidFill>
          <a:schemeClr val="phClr"/>
        </a:solidFill>
        <a:round/>
      </a:ln>
    </cs:spPr>
  </cs:dataPointMarker>
  <cs:dataPointMarkerLayout symbol="circle" size="6"/>
  <cs:dataPointWireframe>
    <cs:lnRef idx="0">
      <cs:styleClr val="auto"/>
    </cs:lnRef>
    <cs:fillRef idx="1"/>
    <cs:effectRef idx="0"/>
    <cs:fontRef idx="minor">
      <a:schemeClr val="tx1"/>
    </cs:fontRef>
    <cs:spPr>
      <a:ln w="9525">
        <a:solidFill>
          <a:schemeClr val="phClr"/>
        </a:solidFill>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tx1">
            <a:lumMod val="50000"/>
            <a:lumOff val="50000"/>
          </a:schemeClr>
        </a:solidFill>
        <a:round/>
      </a:ln>
    </cs:spPr>
  </cs:downBar>
  <cs:dropLine>
    <cs:lnRef idx="0"/>
    <cs:fillRef idx="0"/>
    <cs:effectRef idx="0"/>
    <cs:fontRef idx="minor">
      <a:schemeClr val="dk1"/>
    </cs:fontRef>
    <cs:spPr>
      <a:ln w="9525" cap="flat" cmpd="sng" algn="ctr">
        <a:solidFill>
          <a:schemeClr val="tx1">
            <a:lumMod val="35000"/>
            <a:lumOff val="65000"/>
          </a:schemeClr>
        </a:solidFill>
        <a:round/>
      </a:ln>
    </cs:spPr>
  </cs:dropLine>
  <cs:errorBar>
    <cs:lnRef idx="0"/>
    <cs:fillRef idx="0"/>
    <cs:effectRef idx="0"/>
    <cs:fontRef idx="minor">
      <a:schemeClr val="dk1"/>
    </cs:fontRef>
    <cs:spPr>
      <a:ln w="9525" cap="flat" cmpd="sng" algn="ctr">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a:solidFill>
          <a:schemeClr val="tx1">
            <a:lumMod val="15000"/>
            <a:lumOff val="85000"/>
          </a:schemeClr>
        </a:solidFill>
      </a:ln>
    </cs:spPr>
  </cs:gridlineMajor>
  <cs:gridlineMinor>
    <cs:lnRef idx="0"/>
    <cs:fillRef idx="0"/>
    <cs:effectRef idx="0"/>
    <cs:fontRef idx="minor">
      <a:schemeClr val="dk1"/>
    </cs:fontRef>
    <cs:spPr>
      <a:ln w="9525">
        <a:solidFill>
          <a:schemeClr val="tx1">
            <a:lumMod val="5000"/>
            <a:lumOff val="95000"/>
          </a:schemeClr>
        </a:solidFill>
      </a:ln>
    </cs:spPr>
  </cs:gridlineMinor>
  <cs:hiLoLine>
    <cs:lnRef idx="0"/>
    <cs:fillRef idx="0"/>
    <cs:effectRef idx="0"/>
    <cs:fontRef idx="minor">
      <a:schemeClr val="dk1"/>
    </cs:fontRef>
    <cs:spPr>
      <a:ln w="9525" cap="flat" cmpd="sng" algn="ctr">
        <a:solidFill>
          <a:schemeClr val="tx1">
            <a:lumMod val="35000"/>
            <a:lumOff val="65000"/>
          </a:schemeClr>
        </a:solidFill>
        <a:round/>
      </a:ln>
    </cs:spPr>
  </cs:hiLoLine>
  <cs:leaderLine>
    <cs:lnRef idx="0"/>
    <cs:fillRef idx="0"/>
    <cs:effectRef idx="0"/>
    <cs:fontRef idx="minor">
      <a:schemeClr val="dk1"/>
    </cs:fontRef>
    <cs:spPr>
      <a:ln w="9525" cap="flat" cmpd="sng" algn="ctr">
        <a:solidFill>
          <a:schemeClr val="tx1">
            <a:lumMod val="35000"/>
            <a:lumOff val="65000"/>
          </a:schemeClr>
        </a:solidFill>
        <a:round/>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defRPr sz="900" kern="1200"/>
  </cs:seriesAxis>
  <cs:seriesLine>
    <cs:lnRef idx="0"/>
    <cs:fillRef idx="0"/>
    <cs:effectRef idx="0"/>
    <cs:fontRef idx="minor">
      <a:schemeClr val="dk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00" b="0" kern="1200" cap="none" spc="50" baseline="0"/>
  </cs:title>
  <cs:trendline>
    <cs:lnRef idx="0">
      <cs:styleClr val="auto"/>
    </cs:lnRef>
    <cs:fillRef idx="0"/>
    <cs:effectRef idx="0"/>
    <cs:fontRef idx="minor">
      <a:schemeClr val="dk1"/>
    </cs:fontRef>
    <cs:spPr>
      <a:ln w="19050" cap="rnd">
        <a:solidFill>
          <a:schemeClr val="phClr"/>
        </a:solidFill>
        <a:prstDash val="sysDot"/>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cap="flat" cmpd="sng" algn="ctr">
        <a:solidFill>
          <a:schemeClr val="tx1">
            <a:lumMod val="50000"/>
            <a:lumOff val="50000"/>
          </a:schemeClr>
        </a:solidFill>
        <a:round/>
      </a:ln>
    </cs:spPr>
  </cs:upBar>
  <cs:valueAxis>
    <cs:lnRef idx="0"/>
    <cs:fillRef idx="0"/>
    <cs:effectRef idx="0"/>
    <cs:fontRef idx="minor">
      <a:schemeClr val="tx1">
        <a:lumMod val="50000"/>
        <a:lumOff val="50000"/>
      </a:schemeClr>
    </cs:fontRef>
    <cs:spPr>
      <a:ln w="9525">
        <a:solidFill>
          <a:schemeClr val="tx1">
            <a:lumMod val="15000"/>
            <a:lumOff val="85000"/>
          </a:schemeClr>
        </a:solidFill>
      </a:ln>
    </cs:spPr>
    <cs:defRPr sz="900" kern="1200"/>
  </cs:valueAxis>
  <cs:wall>
    <cs:lnRef idx="0"/>
    <cs:fillRef idx="0"/>
    <cs:effectRef idx="0"/>
    <cs:fontRef idx="minor">
      <a:schemeClr val="dk1"/>
    </cs:fontRef>
  </cs:wall>
</cs:chartStyle>
</file>

<file path=ppt/charts/style19.xml><?xml version="1.0" encoding="utf-8"?>
<cs:chartStyle xmlns:cs="http://schemas.microsoft.com/office/drawing/2012/chartStyle" xmlns:a="http://schemas.openxmlformats.org/drawingml/2006/main" id="224">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50000"/>
        <a:lumOff val="50000"/>
      </a:schemeClr>
    </cs:fontRef>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bg1"/>
    </cs:fontRef>
    <cs:spPr>
      <a:solidFill>
        <a:schemeClr val="tx1">
          <a:lumMod val="35000"/>
          <a:lumOff val="65000"/>
        </a:schemeClr>
      </a:solidFill>
    </cs:spPr>
    <cs:defRPr sz="900"/>
    <cs:bodyPr rot="0" spcFirstLastPara="1" vertOverflow="clip" horzOverflow="clip" vert="horz" wrap="square" lIns="36576" tIns="18288" rIns="36576" bIns="18288" anchor="ctr" anchorCtr="1">
      <a:spAutoFit/>
    </cs:bodyPr>
  </cs:dataLabelCallout>
  <cs:dataPoint>
    <cs:lnRef idx="0">
      <cs:styleClr val="auto"/>
    </cs:lnRef>
    <cs:fillRef idx="0"/>
    <cs:effectRef idx="0"/>
    <cs:fontRef idx="minor">
      <a:schemeClr val="dk1"/>
    </cs:fontRef>
    <cs:spPr>
      <a:noFill/>
      <a:ln w="25400" cap="flat" cmpd="sng" algn="ctr">
        <a:solidFill>
          <a:schemeClr val="phClr"/>
        </a:solidFill>
        <a:miter lim="800000"/>
      </a:ln>
    </cs:spPr>
  </cs:dataPoint>
  <cs:dataPoint3D>
    <cs:lnRef idx="0">
      <cs:styleClr val="auto"/>
    </cs:lnRef>
    <cs:fillRef idx="0">
      <cs:styleClr val="auto"/>
    </cs:fillRef>
    <cs:effectRef idx="0"/>
    <cs:fontRef idx="minor">
      <a:schemeClr val="dk1"/>
    </cs:fontRef>
    <cs:spPr>
      <a:ln w="19050" cap="flat" cmpd="sng" algn="ctr">
        <a:solidFill>
          <a:schemeClr val="phClr"/>
        </a:solidFill>
        <a:miter lim="800000"/>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ln w="19050" cap="rnd">
        <a:solidFill>
          <a:schemeClr val="phClr"/>
        </a:solidFill>
        <a:round/>
      </a:ln>
    </cs:spPr>
  </cs:dataPointMarker>
  <cs:dataPointMarkerLayout symbol="circle" size="6"/>
  <cs:dataPointWireframe>
    <cs:lnRef idx="0">
      <cs:styleClr val="auto"/>
    </cs:lnRef>
    <cs:fillRef idx="1"/>
    <cs:effectRef idx="0"/>
    <cs:fontRef idx="minor">
      <a:schemeClr val="tx1"/>
    </cs:fontRef>
    <cs:spPr>
      <a:ln w="9525">
        <a:solidFill>
          <a:schemeClr val="phClr"/>
        </a:solidFill>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tx1">
            <a:lumMod val="50000"/>
            <a:lumOff val="50000"/>
          </a:schemeClr>
        </a:solidFill>
        <a:round/>
      </a:ln>
    </cs:spPr>
  </cs:downBar>
  <cs:dropLine>
    <cs:lnRef idx="0"/>
    <cs:fillRef idx="0"/>
    <cs:effectRef idx="0"/>
    <cs:fontRef idx="minor">
      <a:schemeClr val="dk1"/>
    </cs:fontRef>
    <cs:spPr>
      <a:ln w="9525" cap="flat" cmpd="sng" algn="ctr">
        <a:solidFill>
          <a:schemeClr val="tx1">
            <a:lumMod val="35000"/>
            <a:lumOff val="65000"/>
          </a:schemeClr>
        </a:solidFill>
        <a:round/>
      </a:ln>
    </cs:spPr>
  </cs:dropLine>
  <cs:errorBar>
    <cs:lnRef idx="0"/>
    <cs:fillRef idx="0"/>
    <cs:effectRef idx="0"/>
    <cs:fontRef idx="minor">
      <a:schemeClr val="dk1"/>
    </cs:fontRef>
    <cs:spPr>
      <a:ln w="9525" cap="flat" cmpd="sng" algn="ctr">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a:solidFill>
          <a:schemeClr val="tx1">
            <a:lumMod val="15000"/>
            <a:lumOff val="85000"/>
          </a:schemeClr>
        </a:solidFill>
      </a:ln>
    </cs:spPr>
  </cs:gridlineMajor>
  <cs:gridlineMinor>
    <cs:lnRef idx="0"/>
    <cs:fillRef idx="0"/>
    <cs:effectRef idx="0"/>
    <cs:fontRef idx="minor">
      <a:schemeClr val="dk1"/>
    </cs:fontRef>
    <cs:spPr>
      <a:ln w="9525">
        <a:solidFill>
          <a:schemeClr val="tx1">
            <a:lumMod val="5000"/>
            <a:lumOff val="95000"/>
          </a:schemeClr>
        </a:solidFill>
      </a:ln>
    </cs:spPr>
  </cs:gridlineMinor>
  <cs:hiLoLine>
    <cs:lnRef idx="0"/>
    <cs:fillRef idx="0"/>
    <cs:effectRef idx="0"/>
    <cs:fontRef idx="minor">
      <a:schemeClr val="dk1"/>
    </cs:fontRef>
    <cs:spPr>
      <a:ln w="9525" cap="flat" cmpd="sng" algn="ctr">
        <a:solidFill>
          <a:schemeClr val="tx1">
            <a:lumMod val="35000"/>
            <a:lumOff val="65000"/>
          </a:schemeClr>
        </a:solidFill>
        <a:round/>
      </a:ln>
    </cs:spPr>
  </cs:hiLoLine>
  <cs:leaderLine>
    <cs:lnRef idx="0"/>
    <cs:fillRef idx="0"/>
    <cs:effectRef idx="0"/>
    <cs:fontRef idx="minor">
      <a:schemeClr val="dk1"/>
    </cs:fontRef>
    <cs:spPr>
      <a:ln w="9525" cap="flat" cmpd="sng" algn="ctr">
        <a:solidFill>
          <a:schemeClr val="tx1">
            <a:lumMod val="35000"/>
            <a:lumOff val="65000"/>
          </a:schemeClr>
        </a:solidFill>
        <a:round/>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defRPr sz="900" kern="1200"/>
  </cs:seriesAxis>
  <cs:seriesLine>
    <cs:lnRef idx="0"/>
    <cs:fillRef idx="0"/>
    <cs:effectRef idx="0"/>
    <cs:fontRef idx="minor">
      <a:schemeClr val="dk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00" b="0" kern="1200" cap="none" spc="50" baseline="0"/>
  </cs:title>
  <cs:trendline>
    <cs:lnRef idx="0">
      <cs:styleClr val="auto"/>
    </cs:lnRef>
    <cs:fillRef idx="0"/>
    <cs:effectRef idx="0"/>
    <cs:fontRef idx="minor">
      <a:schemeClr val="dk1"/>
    </cs:fontRef>
    <cs:spPr>
      <a:ln w="19050" cap="rnd">
        <a:solidFill>
          <a:schemeClr val="phClr"/>
        </a:solidFill>
        <a:prstDash val="sysDot"/>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cap="flat" cmpd="sng" algn="ctr">
        <a:solidFill>
          <a:schemeClr val="tx1">
            <a:lumMod val="50000"/>
            <a:lumOff val="50000"/>
          </a:schemeClr>
        </a:solidFill>
        <a:round/>
      </a:ln>
    </cs:spPr>
  </cs:upBar>
  <cs:valueAxis>
    <cs:lnRef idx="0"/>
    <cs:fillRef idx="0"/>
    <cs:effectRef idx="0"/>
    <cs:fontRef idx="minor">
      <a:schemeClr val="tx1">
        <a:lumMod val="50000"/>
        <a:lumOff val="50000"/>
      </a:schemeClr>
    </cs:fontRef>
    <cs:spPr>
      <a:ln w="9525">
        <a:solidFill>
          <a:schemeClr val="tx1">
            <a:lumMod val="15000"/>
            <a:lumOff val="85000"/>
          </a:schemeClr>
        </a:solid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24">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50000"/>
        <a:lumOff val="50000"/>
      </a:schemeClr>
    </cs:fontRef>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bg1"/>
    </cs:fontRef>
    <cs:spPr>
      <a:solidFill>
        <a:schemeClr val="tx1">
          <a:lumMod val="35000"/>
          <a:lumOff val="65000"/>
        </a:schemeClr>
      </a:solidFill>
    </cs:spPr>
    <cs:defRPr sz="900"/>
    <cs:bodyPr rot="0" spcFirstLastPara="1" vertOverflow="clip" horzOverflow="clip" vert="horz" wrap="square" lIns="36576" tIns="18288" rIns="36576" bIns="18288" anchor="ctr" anchorCtr="1">
      <a:spAutoFit/>
    </cs:bodyPr>
  </cs:dataLabelCallout>
  <cs:dataPoint>
    <cs:lnRef idx="0">
      <cs:styleClr val="auto"/>
    </cs:lnRef>
    <cs:fillRef idx="0"/>
    <cs:effectRef idx="0"/>
    <cs:fontRef idx="minor">
      <a:schemeClr val="dk1"/>
    </cs:fontRef>
    <cs:spPr>
      <a:noFill/>
      <a:ln w="25400" cap="flat" cmpd="sng" algn="ctr">
        <a:solidFill>
          <a:schemeClr val="phClr"/>
        </a:solidFill>
        <a:miter lim="800000"/>
      </a:ln>
    </cs:spPr>
  </cs:dataPoint>
  <cs:dataPoint3D>
    <cs:lnRef idx="0">
      <cs:styleClr val="auto"/>
    </cs:lnRef>
    <cs:fillRef idx="0">
      <cs:styleClr val="auto"/>
    </cs:fillRef>
    <cs:effectRef idx="0"/>
    <cs:fontRef idx="minor">
      <a:schemeClr val="dk1"/>
    </cs:fontRef>
    <cs:spPr>
      <a:ln w="19050" cap="flat" cmpd="sng" algn="ctr">
        <a:solidFill>
          <a:schemeClr val="phClr"/>
        </a:solidFill>
        <a:miter lim="800000"/>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ln w="19050" cap="rnd">
        <a:solidFill>
          <a:schemeClr val="phClr"/>
        </a:solidFill>
        <a:round/>
      </a:ln>
    </cs:spPr>
  </cs:dataPointMarker>
  <cs:dataPointMarkerLayout symbol="circle" size="6"/>
  <cs:dataPointWireframe>
    <cs:lnRef idx="0">
      <cs:styleClr val="auto"/>
    </cs:lnRef>
    <cs:fillRef idx="1"/>
    <cs:effectRef idx="0"/>
    <cs:fontRef idx="minor">
      <a:schemeClr val="tx1"/>
    </cs:fontRef>
    <cs:spPr>
      <a:ln w="9525">
        <a:solidFill>
          <a:schemeClr val="phClr"/>
        </a:solidFill>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tx1">
            <a:lumMod val="50000"/>
            <a:lumOff val="50000"/>
          </a:schemeClr>
        </a:solidFill>
        <a:round/>
      </a:ln>
    </cs:spPr>
  </cs:downBar>
  <cs:dropLine>
    <cs:lnRef idx="0"/>
    <cs:fillRef idx="0"/>
    <cs:effectRef idx="0"/>
    <cs:fontRef idx="minor">
      <a:schemeClr val="dk1"/>
    </cs:fontRef>
    <cs:spPr>
      <a:ln w="9525" cap="flat" cmpd="sng" algn="ctr">
        <a:solidFill>
          <a:schemeClr val="tx1">
            <a:lumMod val="35000"/>
            <a:lumOff val="65000"/>
          </a:schemeClr>
        </a:solidFill>
        <a:round/>
      </a:ln>
    </cs:spPr>
  </cs:dropLine>
  <cs:errorBar>
    <cs:lnRef idx="0"/>
    <cs:fillRef idx="0"/>
    <cs:effectRef idx="0"/>
    <cs:fontRef idx="minor">
      <a:schemeClr val="dk1"/>
    </cs:fontRef>
    <cs:spPr>
      <a:ln w="9525" cap="flat" cmpd="sng" algn="ctr">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a:solidFill>
          <a:schemeClr val="tx1">
            <a:lumMod val="15000"/>
            <a:lumOff val="85000"/>
          </a:schemeClr>
        </a:solidFill>
      </a:ln>
    </cs:spPr>
  </cs:gridlineMajor>
  <cs:gridlineMinor>
    <cs:lnRef idx="0"/>
    <cs:fillRef idx="0"/>
    <cs:effectRef idx="0"/>
    <cs:fontRef idx="minor">
      <a:schemeClr val="dk1"/>
    </cs:fontRef>
    <cs:spPr>
      <a:ln w="9525">
        <a:solidFill>
          <a:schemeClr val="tx1">
            <a:lumMod val="5000"/>
            <a:lumOff val="95000"/>
          </a:schemeClr>
        </a:solidFill>
      </a:ln>
    </cs:spPr>
  </cs:gridlineMinor>
  <cs:hiLoLine>
    <cs:lnRef idx="0"/>
    <cs:fillRef idx="0"/>
    <cs:effectRef idx="0"/>
    <cs:fontRef idx="minor">
      <a:schemeClr val="dk1"/>
    </cs:fontRef>
    <cs:spPr>
      <a:ln w="9525" cap="flat" cmpd="sng" algn="ctr">
        <a:solidFill>
          <a:schemeClr val="tx1">
            <a:lumMod val="35000"/>
            <a:lumOff val="65000"/>
          </a:schemeClr>
        </a:solidFill>
        <a:round/>
      </a:ln>
    </cs:spPr>
  </cs:hiLoLine>
  <cs:leaderLine>
    <cs:lnRef idx="0"/>
    <cs:fillRef idx="0"/>
    <cs:effectRef idx="0"/>
    <cs:fontRef idx="minor">
      <a:schemeClr val="dk1"/>
    </cs:fontRef>
    <cs:spPr>
      <a:ln w="9525" cap="flat" cmpd="sng" algn="ctr">
        <a:solidFill>
          <a:schemeClr val="tx1">
            <a:lumMod val="35000"/>
            <a:lumOff val="65000"/>
          </a:schemeClr>
        </a:solidFill>
        <a:round/>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defRPr sz="900" kern="1200"/>
  </cs:seriesAxis>
  <cs:seriesLine>
    <cs:lnRef idx="0"/>
    <cs:fillRef idx="0"/>
    <cs:effectRef idx="0"/>
    <cs:fontRef idx="minor">
      <a:schemeClr val="dk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00" b="0" kern="1200" cap="none" spc="50" baseline="0"/>
  </cs:title>
  <cs:trendline>
    <cs:lnRef idx="0">
      <cs:styleClr val="auto"/>
    </cs:lnRef>
    <cs:fillRef idx="0"/>
    <cs:effectRef idx="0"/>
    <cs:fontRef idx="minor">
      <a:schemeClr val="dk1"/>
    </cs:fontRef>
    <cs:spPr>
      <a:ln w="19050" cap="rnd">
        <a:solidFill>
          <a:schemeClr val="phClr"/>
        </a:solidFill>
        <a:prstDash val="sysDot"/>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cap="flat" cmpd="sng" algn="ctr">
        <a:solidFill>
          <a:schemeClr val="tx1">
            <a:lumMod val="50000"/>
            <a:lumOff val="50000"/>
          </a:schemeClr>
        </a:solidFill>
        <a:round/>
      </a:ln>
    </cs:spPr>
  </cs:upBar>
  <cs:valueAxis>
    <cs:lnRef idx="0"/>
    <cs:fillRef idx="0"/>
    <cs:effectRef idx="0"/>
    <cs:fontRef idx="minor">
      <a:schemeClr val="tx1">
        <a:lumMod val="50000"/>
        <a:lumOff val="50000"/>
      </a:schemeClr>
    </cs:fontRef>
    <cs:spPr>
      <a:ln w="9525">
        <a:solidFill>
          <a:schemeClr val="tx1">
            <a:lumMod val="15000"/>
            <a:lumOff val="85000"/>
          </a:schemeClr>
        </a:solidFill>
      </a:ln>
    </cs:spPr>
    <cs:defRPr sz="900" kern="1200"/>
  </cs:valueAxis>
  <cs:wall>
    <cs:lnRef idx="0"/>
    <cs:fillRef idx="0"/>
    <cs:effectRef idx="0"/>
    <cs:fontRef idx="minor">
      <a:schemeClr val="dk1"/>
    </cs:fontRef>
  </cs:wall>
</cs:chartStyle>
</file>

<file path=ppt/charts/style21.xml><?xml version="1.0" encoding="utf-8"?>
<cs:chartStyle xmlns:cs="http://schemas.microsoft.com/office/drawing/2012/chartStyle" xmlns:a="http://schemas.openxmlformats.org/drawingml/2006/main" id="224">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50000"/>
        <a:lumOff val="50000"/>
      </a:schemeClr>
    </cs:fontRef>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bg1"/>
    </cs:fontRef>
    <cs:spPr>
      <a:solidFill>
        <a:schemeClr val="tx1">
          <a:lumMod val="35000"/>
          <a:lumOff val="65000"/>
        </a:schemeClr>
      </a:solidFill>
    </cs:spPr>
    <cs:defRPr sz="900"/>
    <cs:bodyPr rot="0" spcFirstLastPara="1" vertOverflow="clip" horzOverflow="clip" vert="horz" wrap="square" lIns="36576" tIns="18288" rIns="36576" bIns="18288" anchor="ctr" anchorCtr="1">
      <a:spAutoFit/>
    </cs:bodyPr>
  </cs:dataLabelCallout>
  <cs:dataPoint>
    <cs:lnRef idx="0">
      <cs:styleClr val="auto"/>
    </cs:lnRef>
    <cs:fillRef idx="0"/>
    <cs:effectRef idx="0"/>
    <cs:fontRef idx="minor">
      <a:schemeClr val="dk1"/>
    </cs:fontRef>
    <cs:spPr>
      <a:noFill/>
      <a:ln w="25400" cap="flat" cmpd="sng" algn="ctr">
        <a:solidFill>
          <a:schemeClr val="phClr"/>
        </a:solidFill>
        <a:miter lim="800000"/>
      </a:ln>
    </cs:spPr>
  </cs:dataPoint>
  <cs:dataPoint3D>
    <cs:lnRef idx="0">
      <cs:styleClr val="auto"/>
    </cs:lnRef>
    <cs:fillRef idx="0">
      <cs:styleClr val="auto"/>
    </cs:fillRef>
    <cs:effectRef idx="0"/>
    <cs:fontRef idx="minor">
      <a:schemeClr val="dk1"/>
    </cs:fontRef>
    <cs:spPr>
      <a:ln w="19050" cap="flat" cmpd="sng" algn="ctr">
        <a:solidFill>
          <a:schemeClr val="phClr"/>
        </a:solidFill>
        <a:miter lim="800000"/>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ln w="19050" cap="rnd">
        <a:solidFill>
          <a:schemeClr val="phClr"/>
        </a:solidFill>
        <a:round/>
      </a:ln>
    </cs:spPr>
  </cs:dataPointMarker>
  <cs:dataPointMarkerLayout symbol="circle" size="6"/>
  <cs:dataPointWireframe>
    <cs:lnRef idx="0">
      <cs:styleClr val="auto"/>
    </cs:lnRef>
    <cs:fillRef idx="1"/>
    <cs:effectRef idx="0"/>
    <cs:fontRef idx="minor">
      <a:schemeClr val="tx1"/>
    </cs:fontRef>
    <cs:spPr>
      <a:ln w="9525">
        <a:solidFill>
          <a:schemeClr val="phClr"/>
        </a:solidFill>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tx1">
            <a:lumMod val="50000"/>
            <a:lumOff val="50000"/>
          </a:schemeClr>
        </a:solidFill>
        <a:round/>
      </a:ln>
    </cs:spPr>
  </cs:downBar>
  <cs:dropLine>
    <cs:lnRef idx="0"/>
    <cs:fillRef idx="0"/>
    <cs:effectRef idx="0"/>
    <cs:fontRef idx="minor">
      <a:schemeClr val="dk1"/>
    </cs:fontRef>
    <cs:spPr>
      <a:ln w="9525" cap="flat" cmpd="sng" algn="ctr">
        <a:solidFill>
          <a:schemeClr val="tx1">
            <a:lumMod val="35000"/>
            <a:lumOff val="65000"/>
          </a:schemeClr>
        </a:solidFill>
        <a:round/>
      </a:ln>
    </cs:spPr>
  </cs:dropLine>
  <cs:errorBar>
    <cs:lnRef idx="0"/>
    <cs:fillRef idx="0"/>
    <cs:effectRef idx="0"/>
    <cs:fontRef idx="minor">
      <a:schemeClr val="dk1"/>
    </cs:fontRef>
    <cs:spPr>
      <a:ln w="9525" cap="flat" cmpd="sng" algn="ctr">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a:solidFill>
          <a:schemeClr val="tx1">
            <a:lumMod val="15000"/>
            <a:lumOff val="85000"/>
          </a:schemeClr>
        </a:solidFill>
      </a:ln>
    </cs:spPr>
  </cs:gridlineMajor>
  <cs:gridlineMinor>
    <cs:lnRef idx="0"/>
    <cs:fillRef idx="0"/>
    <cs:effectRef idx="0"/>
    <cs:fontRef idx="minor">
      <a:schemeClr val="dk1"/>
    </cs:fontRef>
    <cs:spPr>
      <a:ln w="9525">
        <a:solidFill>
          <a:schemeClr val="tx1">
            <a:lumMod val="5000"/>
            <a:lumOff val="95000"/>
          </a:schemeClr>
        </a:solidFill>
      </a:ln>
    </cs:spPr>
  </cs:gridlineMinor>
  <cs:hiLoLine>
    <cs:lnRef idx="0"/>
    <cs:fillRef idx="0"/>
    <cs:effectRef idx="0"/>
    <cs:fontRef idx="minor">
      <a:schemeClr val="dk1"/>
    </cs:fontRef>
    <cs:spPr>
      <a:ln w="9525" cap="flat" cmpd="sng" algn="ctr">
        <a:solidFill>
          <a:schemeClr val="tx1">
            <a:lumMod val="35000"/>
            <a:lumOff val="65000"/>
          </a:schemeClr>
        </a:solidFill>
        <a:round/>
      </a:ln>
    </cs:spPr>
  </cs:hiLoLine>
  <cs:leaderLine>
    <cs:lnRef idx="0"/>
    <cs:fillRef idx="0"/>
    <cs:effectRef idx="0"/>
    <cs:fontRef idx="minor">
      <a:schemeClr val="dk1"/>
    </cs:fontRef>
    <cs:spPr>
      <a:ln w="9525" cap="flat" cmpd="sng" algn="ctr">
        <a:solidFill>
          <a:schemeClr val="tx1">
            <a:lumMod val="35000"/>
            <a:lumOff val="65000"/>
          </a:schemeClr>
        </a:solidFill>
        <a:round/>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defRPr sz="900" kern="1200"/>
  </cs:seriesAxis>
  <cs:seriesLine>
    <cs:lnRef idx="0"/>
    <cs:fillRef idx="0"/>
    <cs:effectRef idx="0"/>
    <cs:fontRef idx="minor">
      <a:schemeClr val="dk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00" b="0" kern="1200" cap="none" spc="50" baseline="0"/>
  </cs:title>
  <cs:trendline>
    <cs:lnRef idx="0">
      <cs:styleClr val="auto"/>
    </cs:lnRef>
    <cs:fillRef idx="0"/>
    <cs:effectRef idx="0"/>
    <cs:fontRef idx="minor">
      <a:schemeClr val="dk1"/>
    </cs:fontRef>
    <cs:spPr>
      <a:ln w="19050" cap="rnd">
        <a:solidFill>
          <a:schemeClr val="phClr"/>
        </a:solidFill>
        <a:prstDash val="sysDot"/>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cap="flat" cmpd="sng" algn="ctr">
        <a:solidFill>
          <a:schemeClr val="tx1">
            <a:lumMod val="50000"/>
            <a:lumOff val="50000"/>
          </a:schemeClr>
        </a:solidFill>
        <a:round/>
      </a:ln>
    </cs:spPr>
  </cs:upBar>
  <cs:valueAxis>
    <cs:lnRef idx="0"/>
    <cs:fillRef idx="0"/>
    <cs:effectRef idx="0"/>
    <cs:fontRef idx="minor">
      <a:schemeClr val="tx1">
        <a:lumMod val="50000"/>
        <a:lumOff val="50000"/>
      </a:schemeClr>
    </cs:fontRef>
    <cs:spPr>
      <a:ln w="9525">
        <a:solidFill>
          <a:schemeClr val="tx1">
            <a:lumMod val="15000"/>
            <a:lumOff val="85000"/>
          </a:schemeClr>
        </a:solid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33">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9525" cap="flat" cmpd="sng" algn="ctr">
        <a:solidFill>
          <a:schemeClr val="lt1">
            <a:lumMod val="95000"/>
            <a:alpha val="10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33">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9525" cap="flat" cmpd="sng" algn="ctr">
        <a:solidFill>
          <a:schemeClr val="lt1">
            <a:lumMod val="95000"/>
            <a:alpha val="10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33">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9525" cap="flat" cmpd="sng" algn="ctr">
        <a:solidFill>
          <a:schemeClr val="lt1">
            <a:lumMod val="95000"/>
            <a:alpha val="10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419">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5F5776-77B2-46FE-B6CD-DEF6A579DE37}"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fr-FR"/>
        </a:p>
      </dgm:t>
    </dgm:pt>
    <dgm:pt modelId="{DA236B8F-FF42-494E-BC1D-3591AF507E6F}">
      <dgm:prSet phldrT="[Texte]"/>
      <dgm:spPr/>
      <dgm:t>
        <a:bodyPr/>
        <a:lstStyle/>
        <a:p>
          <a:r>
            <a:rPr lang="fr-FR" dirty="0"/>
            <a:t>Plus de visibilité (web, réseaux sociaux)</a:t>
          </a:r>
        </a:p>
      </dgm:t>
    </dgm:pt>
    <dgm:pt modelId="{173A2DF2-8A0F-4061-AF10-499D73B39B25}" type="parTrans" cxnId="{D625FB73-CA27-4766-8478-9B2E2DC4104F}">
      <dgm:prSet/>
      <dgm:spPr/>
      <dgm:t>
        <a:bodyPr/>
        <a:lstStyle/>
        <a:p>
          <a:endParaRPr lang="fr-FR"/>
        </a:p>
      </dgm:t>
    </dgm:pt>
    <dgm:pt modelId="{2BC18144-831B-465C-B1C0-CFE8D15AB98A}" type="sibTrans" cxnId="{D625FB73-CA27-4766-8478-9B2E2DC4104F}">
      <dgm:prSet/>
      <dgm:spPr/>
      <dgm:t>
        <a:bodyPr/>
        <a:lstStyle/>
        <a:p>
          <a:endParaRPr lang="fr-FR"/>
        </a:p>
      </dgm:t>
    </dgm:pt>
    <dgm:pt modelId="{34AC136C-BDB6-497D-B7CA-6FD674D0DA22}">
      <dgm:prSet phldrT="[Texte]"/>
      <dgm:spPr/>
      <dgm:t>
        <a:bodyPr/>
        <a:lstStyle/>
        <a:p>
          <a:r>
            <a:rPr lang="fr-FR" dirty="0"/>
            <a:t>Meilleure communication</a:t>
          </a:r>
        </a:p>
      </dgm:t>
    </dgm:pt>
    <dgm:pt modelId="{FC201C26-3C22-4812-8F79-364542CB3ACA}" type="parTrans" cxnId="{ED39E7F0-EC95-42CF-91E9-2A2CA3AA01F5}">
      <dgm:prSet/>
      <dgm:spPr/>
      <dgm:t>
        <a:bodyPr/>
        <a:lstStyle/>
        <a:p>
          <a:endParaRPr lang="fr-FR"/>
        </a:p>
      </dgm:t>
    </dgm:pt>
    <dgm:pt modelId="{A295C8A8-4B33-40E8-88E6-8911B1427FBB}" type="sibTrans" cxnId="{ED39E7F0-EC95-42CF-91E9-2A2CA3AA01F5}">
      <dgm:prSet/>
      <dgm:spPr/>
      <dgm:t>
        <a:bodyPr/>
        <a:lstStyle/>
        <a:p>
          <a:endParaRPr lang="fr-FR"/>
        </a:p>
      </dgm:t>
    </dgm:pt>
    <dgm:pt modelId="{E01F751F-7AD1-4232-95BA-26052D98A3C2}">
      <dgm:prSet phldrT="[Texte]"/>
      <dgm:spPr/>
      <dgm:t>
        <a:bodyPr/>
        <a:lstStyle/>
        <a:p>
          <a:r>
            <a:rPr lang="fr-FR" dirty="0"/>
            <a:t>Plus d’informations</a:t>
          </a:r>
        </a:p>
      </dgm:t>
    </dgm:pt>
    <dgm:pt modelId="{8FBB928F-46F3-4F1C-8981-A61F92AB5F25}" type="parTrans" cxnId="{AB49A217-E6B6-4BA7-B847-247CB41BE4F7}">
      <dgm:prSet/>
      <dgm:spPr/>
      <dgm:t>
        <a:bodyPr/>
        <a:lstStyle/>
        <a:p>
          <a:endParaRPr lang="fr-FR"/>
        </a:p>
      </dgm:t>
    </dgm:pt>
    <dgm:pt modelId="{F67D80AE-607C-4057-ADA3-50B27242B411}" type="sibTrans" cxnId="{AB49A217-E6B6-4BA7-B847-247CB41BE4F7}">
      <dgm:prSet/>
      <dgm:spPr/>
      <dgm:t>
        <a:bodyPr/>
        <a:lstStyle/>
        <a:p>
          <a:endParaRPr lang="fr-FR"/>
        </a:p>
      </dgm:t>
    </dgm:pt>
    <dgm:pt modelId="{6324DDE3-87B5-40FF-8D2D-7E935A0E01F6}">
      <dgm:prSet phldrT="[Texte]"/>
      <dgm:spPr/>
      <dgm:t>
        <a:bodyPr/>
        <a:lstStyle/>
        <a:p>
          <a:r>
            <a:rPr lang="fr-FR" dirty="0"/>
            <a:t>Adaptation des disciplines</a:t>
          </a:r>
        </a:p>
      </dgm:t>
    </dgm:pt>
    <dgm:pt modelId="{FC8ED02D-ACB2-4584-8A62-4A5635DE4D7B}" type="parTrans" cxnId="{9733B434-ADDF-4FF2-B408-42B75D2920C3}">
      <dgm:prSet/>
      <dgm:spPr/>
      <dgm:t>
        <a:bodyPr/>
        <a:lstStyle/>
        <a:p>
          <a:endParaRPr lang="fr-FR"/>
        </a:p>
      </dgm:t>
    </dgm:pt>
    <dgm:pt modelId="{D8A18639-1B9D-40B5-90A3-A8929C123DF2}" type="sibTrans" cxnId="{9733B434-ADDF-4FF2-B408-42B75D2920C3}">
      <dgm:prSet/>
      <dgm:spPr/>
      <dgm:t>
        <a:bodyPr/>
        <a:lstStyle/>
        <a:p>
          <a:endParaRPr lang="fr-FR"/>
        </a:p>
      </dgm:t>
    </dgm:pt>
    <dgm:pt modelId="{5D8CB2E9-9DEF-409E-AAA6-FE3EFB208997}">
      <dgm:prSet phldrT="[Texte]"/>
      <dgm:spPr/>
      <dgm:t>
        <a:bodyPr/>
        <a:lstStyle/>
        <a:p>
          <a:r>
            <a:rPr lang="fr-FR" dirty="0"/>
            <a:t>Rationalisation de l’organisation</a:t>
          </a:r>
        </a:p>
      </dgm:t>
    </dgm:pt>
    <dgm:pt modelId="{D76E9462-A68C-4673-AAFE-BF9D79FA9B18}" type="parTrans" cxnId="{249B2325-6EAA-431B-8A9E-2BFFECB10891}">
      <dgm:prSet/>
      <dgm:spPr/>
      <dgm:t>
        <a:bodyPr/>
        <a:lstStyle/>
        <a:p>
          <a:endParaRPr lang="fr-FR"/>
        </a:p>
      </dgm:t>
    </dgm:pt>
    <dgm:pt modelId="{697D688B-0C89-47DB-856C-A4BA553894DB}" type="sibTrans" cxnId="{249B2325-6EAA-431B-8A9E-2BFFECB10891}">
      <dgm:prSet/>
      <dgm:spPr/>
      <dgm:t>
        <a:bodyPr/>
        <a:lstStyle/>
        <a:p>
          <a:endParaRPr lang="fr-FR"/>
        </a:p>
      </dgm:t>
    </dgm:pt>
    <dgm:pt modelId="{C34FEC4D-AB67-4456-BEE9-D50BE4F114F6}">
      <dgm:prSet phldrT="[Texte]"/>
      <dgm:spPr/>
      <dgm:t>
        <a:bodyPr/>
        <a:lstStyle/>
        <a:p>
          <a:r>
            <a:rPr lang="fr-FR" dirty="0"/>
            <a:t>Convivialité accrue</a:t>
          </a:r>
        </a:p>
      </dgm:t>
    </dgm:pt>
    <dgm:pt modelId="{5528D0C6-3778-492F-9BA3-134D209CD32F}" type="parTrans" cxnId="{863A61F9-858B-4095-B6DB-17A55FE1AB48}">
      <dgm:prSet/>
      <dgm:spPr/>
      <dgm:t>
        <a:bodyPr/>
        <a:lstStyle/>
        <a:p>
          <a:endParaRPr lang="fr-FR"/>
        </a:p>
      </dgm:t>
    </dgm:pt>
    <dgm:pt modelId="{47082E0A-F64A-410C-A506-05C39D51E129}" type="sibTrans" cxnId="{863A61F9-858B-4095-B6DB-17A55FE1AB48}">
      <dgm:prSet/>
      <dgm:spPr/>
      <dgm:t>
        <a:bodyPr/>
        <a:lstStyle/>
        <a:p>
          <a:endParaRPr lang="fr-FR"/>
        </a:p>
      </dgm:t>
    </dgm:pt>
    <dgm:pt modelId="{9BD9B8D3-BB3C-463D-AFAC-99FFCFC9B4AD}">
      <dgm:prSet phldrT="[Texte]"/>
      <dgm:spPr/>
      <dgm:t>
        <a:bodyPr/>
        <a:lstStyle/>
        <a:p>
          <a:r>
            <a:rPr lang="fr-FR" dirty="0"/>
            <a:t>Plus d’entraînements, prêts d’armes</a:t>
          </a:r>
        </a:p>
      </dgm:t>
    </dgm:pt>
    <dgm:pt modelId="{EE8F360E-15FD-43DC-A2A8-DFB4987B718C}" type="parTrans" cxnId="{CD572C80-DF71-40A7-92F2-085054C5EE45}">
      <dgm:prSet/>
      <dgm:spPr/>
      <dgm:t>
        <a:bodyPr/>
        <a:lstStyle/>
        <a:p>
          <a:endParaRPr lang="fr-FR"/>
        </a:p>
      </dgm:t>
    </dgm:pt>
    <dgm:pt modelId="{6DBE0ED4-4AA3-40C6-B85D-4E459C22ADEF}" type="sibTrans" cxnId="{CD572C80-DF71-40A7-92F2-085054C5EE45}">
      <dgm:prSet/>
      <dgm:spPr/>
      <dgm:t>
        <a:bodyPr/>
        <a:lstStyle/>
        <a:p>
          <a:endParaRPr lang="fr-FR"/>
        </a:p>
      </dgm:t>
    </dgm:pt>
    <dgm:pt modelId="{A78D6078-6294-4DB2-942E-021718F8EC28}" type="pres">
      <dgm:prSet presAssocID="{D35F5776-77B2-46FE-B6CD-DEF6A579DE37}" presName="Name0" presStyleCnt="0">
        <dgm:presLayoutVars>
          <dgm:chMax val="7"/>
          <dgm:chPref val="7"/>
          <dgm:dir/>
        </dgm:presLayoutVars>
      </dgm:prSet>
      <dgm:spPr/>
    </dgm:pt>
    <dgm:pt modelId="{8E25DE44-4027-4F09-A145-27508266D41E}" type="pres">
      <dgm:prSet presAssocID="{D35F5776-77B2-46FE-B6CD-DEF6A579DE37}" presName="Name1" presStyleCnt="0"/>
      <dgm:spPr/>
    </dgm:pt>
    <dgm:pt modelId="{D2BB1709-54F9-4D83-9ED2-F973BB0D3ED0}" type="pres">
      <dgm:prSet presAssocID="{D35F5776-77B2-46FE-B6CD-DEF6A579DE37}" presName="cycle" presStyleCnt="0"/>
      <dgm:spPr/>
    </dgm:pt>
    <dgm:pt modelId="{A89036BC-E245-45C7-B569-73C97EBADB2E}" type="pres">
      <dgm:prSet presAssocID="{D35F5776-77B2-46FE-B6CD-DEF6A579DE37}" presName="srcNode" presStyleLbl="node1" presStyleIdx="0" presStyleCnt="7"/>
      <dgm:spPr/>
    </dgm:pt>
    <dgm:pt modelId="{A96ECB0F-D97C-4F5F-B975-CB2700E5C35B}" type="pres">
      <dgm:prSet presAssocID="{D35F5776-77B2-46FE-B6CD-DEF6A579DE37}" presName="conn" presStyleLbl="parChTrans1D2" presStyleIdx="0" presStyleCnt="1"/>
      <dgm:spPr/>
    </dgm:pt>
    <dgm:pt modelId="{156B6200-0750-4FAF-9C2B-85B4D32E7CE6}" type="pres">
      <dgm:prSet presAssocID="{D35F5776-77B2-46FE-B6CD-DEF6A579DE37}" presName="extraNode" presStyleLbl="node1" presStyleIdx="0" presStyleCnt="7"/>
      <dgm:spPr/>
    </dgm:pt>
    <dgm:pt modelId="{DD093190-0D4C-4DD6-9EED-BCCA88931078}" type="pres">
      <dgm:prSet presAssocID="{D35F5776-77B2-46FE-B6CD-DEF6A579DE37}" presName="dstNode" presStyleLbl="node1" presStyleIdx="0" presStyleCnt="7"/>
      <dgm:spPr/>
    </dgm:pt>
    <dgm:pt modelId="{5DD2EC6E-EB52-46AD-AC40-7EDDEA2F464F}" type="pres">
      <dgm:prSet presAssocID="{DA236B8F-FF42-494E-BC1D-3591AF507E6F}" presName="text_1" presStyleLbl="node1" presStyleIdx="0" presStyleCnt="7">
        <dgm:presLayoutVars>
          <dgm:bulletEnabled val="1"/>
        </dgm:presLayoutVars>
      </dgm:prSet>
      <dgm:spPr/>
    </dgm:pt>
    <dgm:pt modelId="{E1E21CFD-58FD-45DC-9156-4EE3DF570936}" type="pres">
      <dgm:prSet presAssocID="{DA236B8F-FF42-494E-BC1D-3591AF507E6F}" presName="accent_1" presStyleCnt="0"/>
      <dgm:spPr/>
    </dgm:pt>
    <dgm:pt modelId="{D066A7B8-983A-414E-9374-E5F35858496D}" type="pres">
      <dgm:prSet presAssocID="{DA236B8F-FF42-494E-BC1D-3591AF507E6F}" presName="accentRepeatNode" presStyleLbl="solidFgAcc1" presStyleIdx="0" presStyleCnt="7"/>
      <dgm:spPr/>
    </dgm:pt>
    <dgm:pt modelId="{6FE35216-F54A-4E71-B643-29C8BBA3F415}" type="pres">
      <dgm:prSet presAssocID="{34AC136C-BDB6-497D-B7CA-6FD674D0DA22}" presName="text_2" presStyleLbl="node1" presStyleIdx="1" presStyleCnt="7">
        <dgm:presLayoutVars>
          <dgm:bulletEnabled val="1"/>
        </dgm:presLayoutVars>
      </dgm:prSet>
      <dgm:spPr/>
    </dgm:pt>
    <dgm:pt modelId="{9354FC1E-C5F5-4779-9C1D-7D5AD352EEB9}" type="pres">
      <dgm:prSet presAssocID="{34AC136C-BDB6-497D-B7CA-6FD674D0DA22}" presName="accent_2" presStyleCnt="0"/>
      <dgm:spPr/>
    </dgm:pt>
    <dgm:pt modelId="{02DCD562-4560-42E3-8708-2ABC8FA06EF2}" type="pres">
      <dgm:prSet presAssocID="{34AC136C-BDB6-497D-B7CA-6FD674D0DA22}" presName="accentRepeatNode" presStyleLbl="solidFgAcc1" presStyleIdx="1" presStyleCnt="7"/>
      <dgm:spPr/>
    </dgm:pt>
    <dgm:pt modelId="{788C6257-6432-4726-B20E-009DBE131BFF}" type="pres">
      <dgm:prSet presAssocID="{E01F751F-7AD1-4232-95BA-26052D98A3C2}" presName="text_3" presStyleLbl="node1" presStyleIdx="2" presStyleCnt="7">
        <dgm:presLayoutVars>
          <dgm:bulletEnabled val="1"/>
        </dgm:presLayoutVars>
      </dgm:prSet>
      <dgm:spPr/>
    </dgm:pt>
    <dgm:pt modelId="{D0EF741A-3351-4017-B1A2-A34D6B137FAA}" type="pres">
      <dgm:prSet presAssocID="{E01F751F-7AD1-4232-95BA-26052D98A3C2}" presName="accent_3" presStyleCnt="0"/>
      <dgm:spPr/>
    </dgm:pt>
    <dgm:pt modelId="{68CB4E46-C431-4E42-83F0-28773AC5202D}" type="pres">
      <dgm:prSet presAssocID="{E01F751F-7AD1-4232-95BA-26052D98A3C2}" presName="accentRepeatNode" presStyleLbl="solidFgAcc1" presStyleIdx="2" presStyleCnt="7"/>
      <dgm:spPr/>
    </dgm:pt>
    <dgm:pt modelId="{4DB0A069-841F-4786-B92D-62775D1D828A}" type="pres">
      <dgm:prSet presAssocID="{6324DDE3-87B5-40FF-8D2D-7E935A0E01F6}" presName="text_4" presStyleLbl="node1" presStyleIdx="3" presStyleCnt="7">
        <dgm:presLayoutVars>
          <dgm:bulletEnabled val="1"/>
        </dgm:presLayoutVars>
      </dgm:prSet>
      <dgm:spPr/>
    </dgm:pt>
    <dgm:pt modelId="{3A29D369-88AE-4CF2-B980-13A2017FC666}" type="pres">
      <dgm:prSet presAssocID="{6324DDE3-87B5-40FF-8D2D-7E935A0E01F6}" presName="accent_4" presStyleCnt="0"/>
      <dgm:spPr/>
    </dgm:pt>
    <dgm:pt modelId="{809F6C8F-A5D1-4E26-BC2C-D778219106E6}" type="pres">
      <dgm:prSet presAssocID="{6324DDE3-87B5-40FF-8D2D-7E935A0E01F6}" presName="accentRepeatNode" presStyleLbl="solidFgAcc1" presStyleIdx="3" presStyleCnt="7"/>
      <dgm:spPr/>
    </dgm:pt>
    <dgm:pt modelId="{512E6850-FDAD-4357-B5BB-3D48A91223DA}" type="pres">
      <dgm:prSet presAssocID="{5D8CB2E9-9DEF-409E-AAA6-FE3EFB208997}" presName="text_5" presStyleLbl="node1" presStyleIdx="4" presStyleCnt="7">
        <dgm:presLayoutVars>
          <dgm:bulletEnabled val="1"/>
        </dgm:presLayoutVars>
      </dgm:prSet>
      <dgm:spPr/>
    </dgm:pt>
    <dgm:pt modelId="{6D98A6EC-4432-493C-8F5B-17CADC165D2D}" type="pres">
      <dgm:prSet presAssocID="{5D8CB2E9-9DEF-409E-AAA6-FE3EFB208997}" presName="accent_5" presStyleCnt="0"/>
      <dgm:spPr/>
    </dgm:pt>
    <dgm:pt modelId="{3003DAA6-44C3-4216-A887-0A010B3FEA21}" type="pres">
      <dgm:prSet presAssocID="{5D8CB2E9-9DEF-409E-AAA6-FE3EFB208997}" presName="accentRepeatNode" presStyleLbl="solidFgAcc1" presStyleIdx="4" presStyleCnt="7"/>
      <dgm:spPr/>
    </dgm:pt>
    <dgm:pt modelId="{16261A06-6B73-4B56-88A4-F802695782E0}" type="pres">
      <dgm:prSet presAssocID="{C34FEC4D-AB67-4456-BEE9-D50BE4F114F6}" presName="text_6" presStyleLbl="node1" presStyleIdx="5" presStyleCnt="7">
        <dgm:presLayoutVars>
          <dgm:bulletEnabled val="1"/>
        </dgm:presLayoutVars>
      </dgm:prSet>
      <dgm:spPr/>
    </dgm:pt>
    <dgm:pt modelId="{9963660A-A509-4418-B253-0FD3C1BE8BA5}" type="pres">
      <dgm:prSet presAssocID="{C34FEC4D-AB67-4456-BEE9-D50BE4F114F6}" presName="accent_6" presStyleCnt="0"/>
      <dgm:spPr/>
    </dgm:pt>
    <dgm:pt modelId="{1BF4BB6E-BD1E-4200-8AFE-721EEB4DAA84}" type="pres">
      <dgm:prSet presAssocID="{C34FEC4D-AB67-4456-BEE9-D50BE4F114F6}" presName="accentRepeatNode" presStyleLbl="solidFgAcc1" presStyleIdx="5" presStyleCnt="7"/>
      <dgm:spPr/>
    </dgm:pt>
    <dgm:pt modelId="{F5F41E22-353A-48FD-B342-2B2C6899CDB3}" type="pres">
      <dgm:prSet presAssocID="{9BD9B8D3-BB3C-463D-AFAC-99FFCFC9B4AD}" presName="text_7" presStyleLbl="node1" presStyleIdx="6" presStyleCnt="7">
        <dgm:presLayoutVars>
          <dgm:bulletEnabled val="1"/>
        </dgm:presLayoutVars>
      </dgm:prSet>
      <dgm:spPr/>
    </dgm:pt>
    <dgm:pt modelId="{A3E3D3C3-11BE-442E-A1D0-512E854F7697}" type="pres">
      <dgm:prSet presAssocID="{9BD9B8D3-BB3C-463D-AFAC-99FFCFC9B4AD}" presName="accent_7" presStyleCnt="0"/>
      <dgm:spPr/>
    </dgm:pt>
    <dgm:pt modelId="{06CEA185-2B1F-438E-BE59-C4CCFD9B94C3}" type="pres">
      <dgm:prSet presAssocID="{9BD9B8D3-BB3C-463D-AFAC-99FFCFC9B4AD}" presName="accentRepeatNode" presStyleLbl="solidFgAcc1" presStyleIdx="6" presStyleCnt="7"/>
      <dgm:spPr/>
    </dgm:pt>
  </dgm:ptLst>
  <dgm:cxnLst>
    <dgm:cxn modelId="{AB49A217-E6B6-4BA7-B847-247CB41BE4F7}" srcId="{D35F5776-77B2-46FE-B6CD-DEF6A579DE37}" destId="{E01F751F-7AD1-4232-95BA-26052D98A3C2}" srcOrd="2" destOrd="0" parTransId="{8FBB928F-46F3-4F1C-8981-A61F92AB5F25}" sibTransId="{F67D80AE-607C-4057-ADA3-50B27242B411}"/>
    <dgm:cxn modelId="{803B6E1B-60F4-49CE-91E5-3230A9609564}" type="presOf" srcId="{D35F5776-77B2-46FE-B6CD-DEF6A579DE37}" destId="{A78D6078-6294-4DB2-942E-021718F8EC28}" srcOrd="0" destOrd="0" presId="urn:microsoft.com/office/officeart/2008/layout/VerticalCurvedList"/>
    <dgm:cxn modelId="{249B2325-6EAA-431B-8A9E-2BFFECB10891}" srcId="{D35F5776-77B2-46FE-B6CD-DEF6A579DE37}" destId="{5D8CB2E9-9DEF-409E-AAA6-FE3EFB208997}" srcOrd="4" destOrd="0" parTransId="{D76E9462-A68C-4673-AAFE-BF9D79FA9B18}" sibTransId="{697D688B-0C89-47DB-856C-A4BA553894DB}"/>
    <dgm:cxn modelId="{9733B434-ADDF-4FF2-B408-42B75D2920C3}" srcId="{D35F5776-77B2-46FE-B6CD-DEF6A579DE37}" destId="{6324DDE3-87B5-40FF-8D2D-7E935A0E01F6}" srcOrd="3" destOrd="0" parTransId="{FC8ED02D-ACB2-4584-8A62-4A5635DE4D7B}" sibTransId="{D8A18639-1B9D-40B5-90A3-A8929C123DF2}"/>
    <dgm:cxn modelId="{D625FB73-CA27-4766-8478-9B2E2DC4104F}" srcId="{D35F5776-77B2-46FE-B6CD-DEF6A579DE37}" destId="{DA236B8F-FF42-494E-BC1D-3591AF507E6F}" srcOrd="0" destOrd="0" parTransId="{173A2DF2-8A0F-4061-AF10-499D73B39B25}" sibTransId="{2BC18144-831B-465C-B1C0-CFE8D15AB98A}"/>
    <dgm:cxn modelId="{38AEE154-C7D7-4896-941C-7BB23022CAAE}" type="presOf" srcId="{E01F751F-7AD1-4232-95BA-26052D98A3C2}" destId="{788C6257-6432-4726-B20E-009DBE131BFF}" srcOrd="0" destOrd="0" presId="urn:microsoft.com/office/officeart/2008/layout/VerticalCurvedList"/>
    <dgm:cxn modelId="{FD26167E-16D8-438D-BFCB-6195DFC72193}" type="presOf" srcId="{6324DDE3-87B5-40FF-8D2D-7E935A0E01F6}" destId="{4DB0A069-841F-4786-B92D-62775D1D828A}" srcOrd="0" destOrd="0" presId="urn:microsoft.com/office/officeart/2008/layout/VerticalCurvedList"/>
    <dgm:cxn modelId="{CD572C80-DF71-40A7-92F2-085054C5EE45}" srcId="{D35F5776-77B2-46FE-B6CD-DEF6A579DE37}" destId="{9BD9B8D3-BB3C-463D-AFAC-99FFCFC9B4AD}" srcOrd="6" destOrd="0" parTransId="{EE8F360E-15FD-43DC-A2A8-DFB4987B718C}" sibTransId="{6DBE0ED4-4AA3-40C6-B85D-4E459C22ADEF}"/>
    <dgm:cxn modelId="{56F60496-A5A8-451B-997D-D2E7C86E36D7}" type="presOf" srcId="{2BC18144-831B-465C-B1C0-CFE8D15AB98A}" destId="{A96ECB0F-D97C-4F5F-B975-CB2700E5C35B}" srcOrd="0" destOrd="0" presId="urn:microsoft.com/office/officeart/2008/layout/VerticalCurvedList"/>
    <dgm:cxn modelId="{FC824AB2-CF44-49AE-8855-4099FEE60439}" type="presOf" srcId="{5D8CB2E9-9DEF-409E-AAA6-FE3EFB208997}" destId="{512E6850-FDAD-4357-B5BB-3D48A91223DA}" srcOrd="0" destOrd="0" presId="urn:microsoft.com/office/officeart/2008/layout/VerticalCurvedList"/>
    <dgm:cxn modelId="{522C4CBE-89A7-4A8A-98A7-D86514C86474}" type="presOf" srcId="{9BD9B8D3-BB3C-463D-AFAC-99FFCFC9B4AD}" destId="{F5F41E22-353A-48FD-B342-2B2C6899CDB3}" srcOrd="0" destOrd="0" presId="urn:microsoft.com/office/officeart/2008/layout/VerticalCurvedList"/>
    <dgm:cxn modelId="{493582D3-15E8-4E75-A9C0-78BBB2EDC928}" type="presOf" srcId="{DA236B8F-FF42-494E-BC1D-3591AF507E6F}" destId="{5DD2EC6E-EB52-46AD-AC40-7EDDEA2F464F}" srcOrd="0" destOrd="0" presId="urn:microsoft.com/office/officeart/2008/layout/VerticalCurvedList"/>
    <dgm:cxn modelId="{0EA30FE5-4055-4E1E-8A9B-5817B6D717D0}" type="presOf" srcId="{34AC136C-BDB6-497D-B7CA-6FD674D0DA22}" destId="{6FE35216-F54A-4E71-B643-29C8BBA3F415}" srcOrd="0" destOrd="0" presId="urn:microsoft.com/office/officeart/2008/layout/VerticalCurvedList"/>
    <dgm:cxn modelId="{55AC2FE7-DFD0-40AE-AF73-46EE51674E48}" type="presOf" srcId="{C34FEC4D-AB67-4456-BEE9-D50BE4F114F6}" destId="{16261A06-6B73-4B56-88A4-F802695782E0}" srcOrd="0" destOrd="0" presId="urn:microsoft.com/office/officeart/2008/layout/VerticalCurvedList"/>
    <dgm:cxn modelId="{ED39E7F0-EC95-42CF-91E9-2A2CA3AA01F5}" srcId="{D35F5776-77B2-46FE-B6CD-DEF6A579DE37}" destId="{34AC136C-BDB6-497D-B7CA-6FD674D0DA22}" srcOrd="1" destOrd="0" parTransId="{FC201C26-3C22-4812-8F79-364542CB3ACA}" sibTransId="{A295C8A8-4B33-40E8-88E6-8911B1427FBB}"/>
    <dgm:cxn modelId="{863A61F9-858B-4095-B6DB-17A55FE1AB48}" srcId="{D35F5776-77B2-46FE-B6CD-DEF6A579DE37}" destId="{C34FEC4D-AB67-4456-BEE9-D50BE4F114F6}" srcOrd="5" destOrd="0" parTransId="{5528D0C6-3778-492F-9BA3-134D209CD32F}" sibTransId="{47082E0A-F64A-410C-A506-05C39D51E129}"/>
    <dgm:cxn modelId="{88C7028F-7D6E-4D84-899B-EC90164C9403}" type="presParOf" srcId="{A78D6078-6294-4DB2-942E-021718F8EC28}" destId="{8E25DE44-4027-4F09-A145-27508266D41E}" srcOrd="0" destOrd="0" presId="urn:microsoft.com/office/officeart/2008/layout/VerticalCurvedList"/>
    <dgm:cxn modelId="{8EA6BE03-40DE-408C-8CE8-5CDAA9301EB6}" type="presParOf" srcId="{8E25DE44-4027-4F09-A145-27508266D41E}" destId="{D2BB1709-54F9-4D83-9ED2-F973BB0D3ED0}" srcOrd="0" destOrd="0" presId="urn:microsoft.com/office/officeart/2008/layout/VerticalCurvedList"/>
    <dgm:cxn modelId="{AB840374-BB22-4DE0-9724-05CA067365A1}" type="presParOf" srcId="{D2BB1709-54F9-4D83-9ED2-F973BB0D3ED0}" destId="{A89036BC-E245-45C7-B569-73C97EBADB2E}" srcOrd="0" destOrd="0" presId="urn:microsoft.com/office/officeart/2008/layout/VerticalCurvedList"/>
    <dgm:cxn modelId="{295C87A8-C053-47B9-81C7-388511DAF19F}" type="presParOf" srcId="{D2BB1709-54F9-4D83-9ED2-F973BB0D3ED0}" destId="{A96ECB0F-D97C-4F5F-B975-CB2700E5C35B}" srcOrd="1" destOrd="0" presId="urn:microsoft.com/office/officeart/2008/layout/VerticalCurvedList"/>
    <dgm:cxn modelId="{75FB4AD5-188A-46D9-902E-4205D85B877C}" type="presParOf" srcId="{D2BB1709-54F9-4D83-9ED2-F973BB0D3ED0}" destId="{156B6200-0750-4FAF-9C2B-85B4D32E7CE6}" srcOrd="2" destOrd="0" presId="urn:microsoft.com/office/officeart/2008/layout/VerticalCurvedList"/>
    <dgm:cxn modelId="{892E1181-DA92-48B8-AB0A-954BAC2BFB0C}" type="presParOf" srcId="{D2BB1709-54F9-4D83-9ED2-F973BB0D3ED0}" destId="{DD093190-0D4C-4DD6-9EED-BCCA88931078}" srcOrd="3" destOrd="0" presId="urn:microsoft.com/office/officeart/2008/layout/VerticalCurvedList"/>
    <dgm:cxn modelId="{AF06C58C-08A8-433B-8CA7-2A98CA1F5EC2}" type="presParOf" srcId="{8E25DE44-4027-4F09-A145-27508266D41E}" destId="{5DD2EC6E-EB52-46AD-AC40-7EDDEA2F464F}" srcOrd="1" destOrd="0" presId="urn:microsoft.com/office/officeart/2008/layout/VerticalCurvedList"/>
    <dgm:cxn modelId="{60B0F840-F02E-41D6-85D2-EDEF1CFBA83D}" type="presParOf" srcId="{8E25DE44-4027-4F09-A145-27508266D41E}" destId="{E1E21CFD-58FD-45DC-9156-4EE3DF570936}" srcOrd="2" destOrd="0" presId="urn:microsoft.com/office/officeart/2008/layout/VerticalCurvedList"/>
    <dgm:cxn modelId="{092FF6EB-9240-4E20-A24A-23017FB95560}" type="presParOf" srcId="{E1E21CFD-58FD-45DC-9156-4EE3DF570936}" destId="{D066A7B8-983A-414E-9374-E5F35858496D}" srcOrd="0" destOrd="0" presId="urn:microsoft.com/office/officeart/2008/layout/VerticalCurvedList"/>
    <dgm:cxn modelId="{F07CAE1E-3B40-415F-A68A-6C9542D00FA3}" type="presParOf" srcId="{8E25DE44-4027-4F09-A145-27508266D41E}" destId="{6FE35216-F54A-4E71-B643-29C8BBA3F415}" srcOrd="3" destOrd="0" presId="urn:microsoft.com/office/officeart/2008/layout/VerticalCurvedList"/>
    <dgm:cxn modelId="{8A126FB6-0C3F-491B-9906-167C2B5C93E5}" type="presParOf" srcId="{8E25DE44-4027-4F09-A145-27508266D41E}" destId="{9354FC1E-C5F5-4779-9C1D-7D5AD352EEB9}" srcOrd="4" destOrd="0" presId="urn:microsoft.com/office/officeart/2008/layout/VerticalCurvedList"/>
    <dgm:cxn modelId="{267728B9-A3F2-4269-928F-DE9115B4D0F1}" type="presParOf" srcId="{9354FC1E-C5F5-4779-9C1D-7D5AD352EEB9}" destId="{02DCD562-4560-42E3-8708-2ABC8FA06EF2}" srcOrd="0" destOrd="0" presId="urn:microsoft.com/office/officeart/2008/layout/VerticalCurvedList"/>
    <dgm:cxn modelId="{2EC52F76-5604-479D-8FA3-F02784E539AD}" type="presParOf" srcId="{8E25DE44-4027-4F09-A145-27508266D41E}" destId="{788C6257-6432-4726-B20E-009DBE131BFF}" srcOrd="5" destOrd="0" presId="urn:microsoft.com/office/officeart/2008/layout/VerticalCurvedList"/>
    <dgm:cxn modelId="{C0F6E5D6-5BD1-4A5B-B361-D6A97626C930}" type="presParOf" srcId="{8E25DE44-4027-4F09-A145-27508266D41E}" destId="{D0EF741A-3351-4017-B1A2-A34D6B137FAA}" srcOrd="6" destOrd="0" presId="urn:microsoft.com/office/officeart/2008/layout/VerticalCurvedList"/>
    <dgm:cxn modelId="{A49C66D8-B896-4831-A95B-8D53E34685FA}" type="presParOf" srcId="{D0EF741A-3351-4017-B1A2-A34D6B137FAA}" destId="{68CB4E46-C431-4E42-83F0-28773AC5202D}" srcOrd="0" destOrd="0" presId="urn:microsoft.com/office/officeart/2008/layout/VerticalCurvedList"/>
    <dgm:cxn modelId="{531A5303-9F2B-41E4-A018-BFA928BDF675}" type="presParOf" srcId="{8E25DE44-4027-4F09-A145-27508266D41E}" destId="{4DB0A069-841F-4786-B92D-62775D1D828A}" srcOrd="7" destOrd="0" presId="urn:microsoft.com/office/officeart/2008/layout/VerticalCurvedList"/>
    <dgm:cxn modelId="{05836941-E1EF-4087-A1D8-4AF136E93578}" type="presParOf" srcId="{8E25DE44-4027-4F09-A145-27508266D41E}" destId="{3A29D369-88AE-4CF2-B980-13A2017FC666}" srcOrd="8" destOrd="0" presId="urn:microsoft.com/office/officeart/2008/layout/VerticalCurvedList"/>
    <dgm:cxn modelId="{CEE564B4-48A6-43C9-BB8C-A491282A5A96}" type="presParOf" srcId="{3A29D369-88AE-4CF2-B980-13A2017FC666}" destId="{809F6C8F-A5D1-4E26-BC2C-D778219106E6}" srcOrd="0" destOrd="0" presId="urn:microsoft.com/office/officeart/2008/layout/VerticalCurvedList"/>
    <dgm:cxn modelId="{076B1E42-C3A3-4FCF-AE49-5683C6B2CA11}" type="presParOf" srcId="{8E25DE44-4027-4F09-A145-27508266D41E}" destId="{512E6850-FDAD-4357-B5BB-3D48A91223DA}" srcOrd="9" destOrd="0" presId="urn:microsoft.com/office/officeart/2008/layout/VerticalCurvedList"/>
    <dgm:cxn modelId="{13DF3E4B-F322-44C8-AD1D-7B3FAA9FB657}" type="presParOf" srcId="{8E25DE44-4027-4F09-A145-27508266D41E}" destId="{6D98A6EC-4432-493C-8F5B-17CADC165D2D}" srcOrd="10" destOrd="0" presId="urn:microsoft.com/office/officeart/2008/layout/VerticalCurvedList"/>
    <dgm:cxn modelId="{1A6DCDC9-DEF8-4C11-82B5-D9C663EA64CA}" type="presParOf" srcId="{6D98A6EC-4432-493C-8F5B-17CADC165D2D}" destId="{3003DAA6-44C3-4216-A887-0A010B3FEA21}" srcOrd="0" destOrd="0" presId="urn:microsoft.com/office/officeart/2008/layout/VerticalCurvedList"/>
    <dgm:cxn modelId="{7CD3ECCB-0784-4BA0-98B5-2701E9C4B6A4}" type="presParOf" srcId="{8E25DE44-4027-4F09-A145-27508266D41E}" destId="{16261A06-6B73-4B56-88A4-F802695782E0}" srcOrd="11" destOrd="0" presId="urn:microsoft.com/office/officeart/2008/layout/VerticalCurvedList"/>
    <dgm:cxn modelId="{D9C599A9-3E0E-49FF-B418-BF1F51BFCFF3}" type="presParOf" srcId="{8E25DE44-4027-4F09-A145-27508266D41E}" destId="{9963660A-A509-4418-B253-0FD3C1BE8BA5}" srcOrd="12" destOrd="0" presId="urn:microsoft.com/office/officeart/2008/layout/VerticalCurvedList"/>
    <dgm:cxn modelId="{37BFC037-A8FF-4265-89A8-E769387CAB4B}" type="presParOf" srcId="{9963660A-A509-4418-B253-0FD3C1BE8BA5}" destId="{1BF4BB6E-BD1E-4200-8AFE-721EEB4DAA84}" srcOrd="0" destOrd="0" presId="urn:microsoft.com/office/officeart/2008/layout/VerticalCurvedList"/>
    <dgm:cxn modelId="{3375F29A-C31A-4990-89E3-8D6BBE6FBBDE}" type="presParOf" srcId="{8E25DE44-4027-4F09-A145-27508266D41E}" destId="{F5F41E22-353A-48FD-B342-2B2C6899CDB3}" srcOrd="13" destOrd="0" presId="urn:microsoft.com/office/officeart/2008/layout/VerticalCurvedList"/>
    <dgm:cxn modelId="{33D670C8-39BA-4FDB-B30D-E7D39E1D09FD}" type="presParOf" srcId="{8E25DE44-4027-4F09-A145-27508266D41E}" destId="{A3E3D3C3-11BE-442E-A1D0-512E854F7697}" srcOrd="14" destOrd="0" presId="urn:microsoft.com/office/officeart/2008/layout/VerticalCurvedList"/>
    <dgm:cxn modelId="{CD0EF172-E077-4F72-BB82-10D2BF46A508}" type="presParOf" srcId="{A3E3D3C3-11BE-442E-A1D0-512E854F7697}" destId="{06CEA185-2B1F-438E-BE59-C4CCFD9B94C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FAE84DF-49C5-4A60-97A6-29C0D850894D}"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r-FR"/>
        </a:p>
      </dgm:t>
    </dgm:pt>
    <dgm:pt modelId="{77E88325-243A-4490-BD92-D5B653F71D33}">
      <dgm:prSet phldrT="[Texte]"/>
      <dgm:spPr/>
      <dgm:t>
        <a:bodyPr/>
        <a:lstStyle/>
        <a:p>
          <a:r>
            <a:rPr lang="fr-FR" dirty="0"/>
            <a:t>Promotion</a:t>
          </a:r>
        </a:p>
      </dgm:t>
    </dgm:pt>
    <dgm:pt modelId="{CDC90730-3720-4FA9-A1F6-98D656E4A4E6}" type="parTrans" cxnId="{1D69FA3A-058C-4EC2-97F4-BB983DE04098}">
      <dgm:prSet/>
      <dgm:spPr/>
      <dgm:t>
        <a:bodyPr/>
        <a:lstStyle/>
        <a:p>
          <a:endParaRPr lang="fr-FR"/>
        </a:p>
      </dgm:t>
    </dgm:pt>
    <dgm:pt modelId="{37B6E349-1196-4D2E-ABE5-2411E7513A2F}" type="sibTrans" cxnId="{1D69FA3A-058C-4EC2-97F4-BB983DE04098}">
      <dgm:prSet/>
      <dgm:spPr/>
      <dgm:t>
        <a:bodyPr/>
        <a:lstStyle/>
        <a:p>
          <a:endParaRPr lang="fr-FR"/>
        </a:p>
      </dgm:t>
    </dgm:pt>
    <dgm:pt modelId="{F2E0C6D3-0DF1-4BA7-BEFC-5D627D5F5AB4}">
      <dgm:prSet phldrT="[Texte]"/>
      <dgm:spPr/>
      <dgm:t>
        <a:bodyPr/>
        <a:lstStyle/>
        <a:p>
          <a:r>
            <a:rPr lang="fr-FR" b="0" i="0" dirty="0"/>
            <a:t>Séance d'information sur les disciplines et les championnats destinée aux commissaires et responsables de club pour les sensibiliser aux championnats, mieux expliquer les disciplines. Idéalement à la rentrée avant les inscriptions</a:t>
          </a:r>
          <a:endParaRPr lang="fr-FR" dirty="0"/>
        </a:p>
      </dgm:t>
    </dgm:pt>
    <dgm:pt modelId="{B89E88FD-AB35-4D7C-B341-A134D2249513}" type="parTrans" cxnId="{713F7B9C-12D3-4544-868D-775F152A7D7B}">
      <dgm:prSet/>
      <dgm:spPr/>
      <dgm:t>
        <a:bodyPr/>
        <a:lstStyle/>
        <a:p>
          <a:endParaRPr lang="fr-FR"/>
        </a:p>
      </dgm:t>
    </dgm:pt>
    <dgm:pt modelId="{0C43FE2C-045D-4AC4-BEA1-0310BA7E732F}" type="sibTrans" cxnId="{713F7B9C-12D3-4544-868D-775F152A7D7B}">
      <dgm:prSet/>
      <dgm:spPr/>
      <dgm:t>
        <a:bodyPr/>
        <a:lstStyle/>
        <a:p>
          <a:endParaRPr lang="fr-FR"/>
        </a:p>
      </dgm:t>
    </dgm:pt>
    <dgm:pt modelId="{190CDEE5-4B21-43CF-87AB-2A917B05001E}">
      <dgm:prSet phldrT="[Texte]"/>
      <dgm:spPr/>
      <dgm:t>
        <a:bodyPr/>
        <a:lstStyle/>
        <a:p>
          <a:r>
            <a:rPr lang="fr-FR" b="0" i="0" dirty="0"/>
            <a:t>Ateliers de découverte de certaines disciplines sélectionnées (à air et à feu) dans deux clubs différents, à deux dates différentes entre septembre et novembre avant les inscriptions aux championnats</a:t>
          </a:r>
          <a:endParaRPr lang="fr-FR" dirty="0"/>
        </a:p>
      </dgm:t>
    </dgm:pt>
    <dgm:pt modelId="{9DFE4EAD-9FFE-4EF3-9E8C-32F7316DB6A8}" type="parTrans" cxnId="{0DD71B43-C698-4639-8E8E-3090A5811287}">
      <dgm:prSet/>
      <dgm:spPr/>
      <dgm:t>
        <a:bodyPr/>
        <a:lstStyle/>
        <a:p>
          <a:endParaRPr lang="fr-FR"/>
        </a:p>
      </dgm:t>
    </dgm:pt>
    <dgm:pt modelId="{2E1C2ED8-55D9-49EB-9383-11690260C02E}" type="sibTrans" cxnId="{0DD71B43-C698-4639-8E8E-3090A5811287}">
      <dgm:prSet/>
      <dgm:spPr/>
      <dgm:t>
        <a:bodyPr/>
        <a:lstStyle/>
        <a:p>
          <a:endParaRPr lang="fr-FR"/>
        </a:p>
      </dgm:t>
    </dgm:pt>
    <dgm:pt modelId="{D449DBF4-C0ED-4959-9F32-63D992C581F3}">
      <dgm:prSet phldrT="[Texte]"/>
      <dgm:spPr/>
      <dgm:t>
        <a:bodyPr/>
        <a:lstStyle/>
        <a:p>
          <a:endParaRPr lang="fr-FR" dirty="0"/>
        </a:p>
      </dgm:t>
    </dgm:pt>
    <dgm:pt modelId="{6D30BCAC-6A4C-4008-B996-A4EAA32A77E0}" type="parTrans" cxnId="{D1B8DE60-BEB3-454E-B96D-80EF8F87344C}">
      <dgm:prSet/>
      <dgm:spPr/>
      <dgm:t>
        <a:bodyPr/>
        <a:lstStyle/>
        <a:p>
          <a:endParaRPr lang="fr-FR"/>
        </a:p>
      </dgm:t>
    </dgm:pt>
    <dgm:pt modelId="{B73FD961-C03E-4AF4-A3BA-535AF6375916}" type="sibTrans" cxnId="{D1B8DE60-BEB3-454E-B96D-80EF8F87344C}">
      <dgm:prSet/>
      <dgm:spPr/>
      <dgm:t>
        <a:bodyPr/>
        <a:lstStyle/>
        <a:p>
          <a:endParaRPr lang="fr-FR"/>
        </a:p>
      </dgm:t>
    </dgm:pt>
    <dgm:pt modelId="{9BF5F1D5-0ECB-43A9-B99F-B7CFD40F058A}" type="pres">
      <dgm:prSet presAssocID="{EFAE84DF-49C5-4A60-97A6-29C0D850894D}" presName="vert0" presStyleCnt="0">
        <dgm:presLayoutVars>
          <dgm:dir/>
          <dgm:animOne val="branch"/>
          <dgm:animLvl val="lvl"/>
        </dgm:presLayoutVars>
      </dgm:prSet>
      <dgm:spPr/>
    </dgm:pt>
    <dgm:pt modelId="{471EB994-76A3-444F-BBA9-FA7C8A538672}" type="pres">
      <dgm:prSet presAssocID="{77E88325-243A-4490-BD92-D5B653F71D33}" presName="thickLine" presStyleLbl="alignNode1" presStyleIdx="0" presStyleCnt="2"/>
      <dgm:spPr/>
    </dgm:pt>
    <dgm:pt modelId="{78D40203-07AA-44C5-8C56-E0EE12074C50}" type="pres">
      <dgm:prSet presAssocID="{77E88325-243A-4490-BD92-D5B653F71D33}" presName="horz1" presStyleCnt="0"/>
      <dgm:spPr/>
    </dgm:pt>
    <dgm:pt modelId="{46B4CEA9-0C02-4EC6-A15F-B976B467839D}" type="pres">
      <dgm:prSet presAssocID="{77E88325-243A-4490-BD92-D5B653F71D33}" presName="tx1" presStyleLbl="revTx" presStyleIdx="0" presStyleCnt="4"/>
      <dgm:spPr/>
    </dgm:pt>
    <dgm:pt modelId="{81405CF6-B71D-49CE-8E67-83B2BAE4ADAC}" type="pres">
      <dgm:prSet presAssocID="{77E88325-243A-4490-BD92-D5B653F71D33}" presName="vert1" presStyleCnt="0"/>
      <dgm:spPr/>
    </dgm:pt>
    <dgm:pt modelId="{8B3F1AD5-BF43-4B93-AE85-8ACC9F02BDA3}" type="pres">
      <dgm:prSet presAssocID="{F2E0C6D3-0DF1-4BA7-BEFC-5D627D5F5AB4}" presName="vertSpace2a" presStyleCnt="0"/>
      <dgm:spPr/>
    </dgm:pt>
    <dgm:pt modelId="{C92A7AB8-D7AA-4B2B-8B50-0E541FCE407C}" type="pres">
      <dgm:prSet presAssocID="{F2E0C6D3-0DF1-4BA7-BEFC-5D627D5F5AB4}" presName="horz2" presStyleCnt="0"/>
      <dgm:spPr/>
    </dgm:pt>
    <dgm:pt modelId="{BA76E8F5-0C9F-44A8-A901-E7B5BA82BA31}" type="pres">
      <dgm:prSet presAssocID="{F2E0C6D3-0DF1-4BA7-BEFC-5D627D5F5AB4}" presName="horzSpace2" presStyleCnt="0"/>
      <dgm:spPr/>
    </dgm:pt>
    <dgm:pt modelId="{F0F9D4D9-5396-47C8-8FCB-C78884FF0347}" type="pres">
      <dgm:prSet presAssocID="{F2E0C6D3-0DF1-4BA7-BEFC-5D627D5F5AB4}" presName="tx2" presStyleLbl="revTx" presStyleIdx="1" presStyleCnt="4"/>
      <dgm:spPr/>
    </dgm:pt>
    <dgm:pt modelId="{B53AFE9A-354F-446C-AD44-B4C73449D9C2}" type="pres">
      <dgm:prSet presAssocID="{F2E0C6D3-0DF1-4BA7-BEFC-5D627D5F5AB4}" presName="vert2" presStyleCnt="0"/>
      <dgm:spPr/>
    </dgm:pt>
    <dgm:pt modelId="{1C3E4987-BB2C-4F93-B787-F106BAF2B2F8}" type="pres">
      <dgm:prSet presAssocID="{F2E0C6D3-0DF1-4BA7-BEFC-5D627D5F5AB4}" presName="thinLine2b" presStyleLbl="callout" presStyleIdx="0" presStyleCnt="2"/>
      <dgm:spPr/>
    </dgm:pt>
    <dgm:pt modelId="{7A897FFB-8B5C-4121-B0EF-DA8FD48031E7}" type="pres">
      <dgm:prSet presAssocID="{F2E0C6D3-0DF1-4BA7-BEFC-5D627D5F5AB4}" presName="vertSpace2b" presStyleCnt="0"/>
      <dgm:spPr/>
    </dgm:pt>
    <dgm:pt modelId="{21B2830E-7EDC-405C-B290-AFDACAC442EE}" type="pres">
      <dgm:prSet presAssocID="{190CDEE5-4B21-43CF-87AB-2A917B05001E}" presName="horz2" presStyleCnt="0"/>
      <dgm:spPr/>
    </dgm:pt>
    <dgm:pt modelId="{C97E3777-BB67-4063-9508-5F3FA648A6E1}" type="pres">
      <dgm:prSet presAssocID="{190CDEE5-4B21-43CF-87AB-2A917B05001E}" presName="horzSpace2" presStyleCnt="0"/>
      <dgm:spPr/>
    </dgm:pt>
    <dgm:pt modelId="{D6530B97-1670-4337-ACFF-1CCC609C8350}" type="pres">
      <dgm:prSet presAssocID="{190CDEE5-4B21-43CF-87AB-2A917B05001E}" presName="tx2" presStyleLbl="revTx" presStyleIdx="2" presStyleCnt="4"/>
      <dgm:spPr/>
    </dgm:pt>
    <dgm:pt modelId="{6760AA8B-99E7-4FAC-BA4F-542994FD1053}" type="pres">
      <dgm:prSet presAssocID="{190CDEE5-4B21-43CF-87AB-2A917B05001E}" presName="vert2" presStyleCnt="0"/>
      <dgm:spPr/>
    </dgm:pt>
    <dgm:pt modelId="{964552D2-102F-4452-BB92-8905A94837E3}" type="pres">
      <dgm:prSet presAssocID="{190CDEE5-4B21-43CF-87AB-2A917B05001E}" presName="thinLine2b" presStyleLbl="callout" presStyleIdx="1" presStyleCnt="2"/>
      <dgm:spPr/>
    </dgm:pt>
    <dgm:pt modelId="{78EDE600-C1D6-476A-9007-AC1100ECFE02}" type="pres">
      <dgm:prSet presAssocID="{190CDEE5-4B21-43CF-87AB-2A917B05001E}" presName="vertSpace2b" presStyleCnt="0"/>
      <dgm:spPr/>
    </dgm:pt>
    <dgm:pt modelId="{6466EB12-AD0A-481A-9210-199CED047886}" type="pres">
      <dgm:prSet presAssocID="{D449DBF4-C0ED-4959-9F32-63D992C581F3}" presName="thickLine" presStyleLbl="alignNode1" presStyleIdx="1" presStyleCnt="2"/>
      <dgm:spPr/>
    </dgm:pt>
    <dgm:pt modelId="{288B81EA-041C-4644-A72C-BF503C10F886}" type="pres">
      <dgm:prSet presAssocID="{D449DBF4-C0ED-4959-9F32-63D992C581F3}" presName="horz1" presStyleCnt="0"/>
      <dgm:spPr/>
    </dgm:pt>
    <dgm:pt modelId="{077A036F-174F-494D-A952-EC36F358D4D0}" type="pres">
      <dgm:prSet presAssocID="{D449DBF4-C0ED-4959-9F32-63D992C581F3}" presName="tx1" presStyleLbl="revTx" presStyleIdx="3" presStyleCnt="4"/>
      <dgm:spPr/>
    </dgm:pt>
    <dgm:pt modelId="{051DCEB8-0D4A-4DF2-9BED-C2BFBA8AE979}" type="pres">
      <dgm:prSet presAssocID="{D449DBF4-C0ED-4959-9F32-63D992C581F3}" presName="vert1" presStyleCnt="0"/>
      <dgm:spPr/>
    </dgm:pt>
  </dgm:ptLst>
  <dgm:cxnLst>
    <dgm:cxn modelId="{1D69FA3A-058C-4EC2-97F4-BB983DE04098}" srcId="{EFAE84DF-49C5-4A60-97A6-29C0D850894D}" destId="{77E88325-243A-4490-BD92-D5B653F71D33}" srcOrd="0" destOrd="0" parTransId="{CDC90730-3720-4FA9-A1F6-98D656E4A4E6}" sibTransId="{37B6E349-1196-4D2E-ABE5-2411E7513A2F}"/>
    <dgm:cxn modelId="{D1B8DE60-BEB3-454E-B96D-80EF8F87344C}" srcId="{EFAE84DF-49C5-4A60-97A6-29C0D850894D}" destId="{D449DBF4-C0ED-4959-9F32-63D992C581F3}" srcOrd="1" destOrd="0" parTransId="{6D30BCAC-6A4C-4008-B996-A4EAA32A77E0}" sibTransId="{B73FD961-C03E-4AF4-A3BA-535AF6375916}"/>
    <dgm:cxn modelId="{7C3AC061-F026-43AE-BD25-F4E74C0CB2B5}" type="presOf" srcId="{190CDEE5-4B21-43CF-87AB-2A917B05001E}" destId="{D6530B97-1670-4337-ACFF-1CCC609C8350}" srcOrd="0" destOrd="0" presId="urn:microsoft.com/office/officeart/2008/layout/LinedList"/>
    <dgm:cxn modelId="{0DD71B43-C698-4639-8E8E-3090A5811287}" srcId="{77E88325-243A-4490-BD92-D5B653F71D33}" destId="{190CDEE5-4B21-43CF-87AB-2A917B05001E}" srcOrd="1" destOrd="0" parTransId="{9DFE4EAD-9FFE-4EF3-9E8C-32F7316DB6A8}" sibTransId="{2E1C2ED8-55D9-49EB-9383-11690260C02E}"/>
    <dgm:cxn modelId="{8AC36588-EF07-47A9-8834-A02BA4785A05}" type="presOf" srcId="{77E88325-243A-4490-BD92-D5B653F71D33}" destId="{46B4CEA9-0C02-4EC6-A15F-B976B467839D}" srcOrd="0" destOrd="0" presId="urn:microsoft.com/office/officeart/2008/layout/LinedList"/>
    <dgm:cxn modelId="{713F7B9C-12D3-4544-868D-775F152A7D7B}" srcId="{77E88325-243A-4490-BD92-D5B653F71D33}" destId="{F2E0C6D3-0DF1-4BA7-BEFC-5D627D5F5AB4}" srcOrd="0" destOrd="0" parTransId="{B89E88FD-AB35-4D7C-B341-A134D2249513}" sibTransId="{0C43FE2C-045D-4AC4-BEA1-0310BA7E732F}"/>
    <dgm:cxn modelId="{D73AA1AD-1294-43D6-9CE2-F2C5D1160D09}" type="presOf" srcId="{D449DBF4-C0ED-4959-9F32-63D992C581F3}" destId="{077A036F-174F-494D-A952-EC36F358D4D0}" srcOrd="0" destOrd="0" presId="urn:microsoft.com/office/officeart/2008/layout/LinedList"/>
    <dgm:cxn modelId="{51D4DDEC-AC28-455C-BC39-E27A8189518D}" type="presOf" srcId="{F2E0C6D3-0DF1-4BA7-BEFC-5D627D5F5AB4}" destId="{F0F9D4D9-5396-47C8-8FCB-C78884FF0347}" srcOrd="0" destOrd="0" presId="urn:microsoft.com/office/officeart/2008/layout/LinedList"/>
    <dgm:cxn modelId="{B24B6BFE-B9D2-4DA5-A6B0-FB0F95A48C16}" type="presOf" srcId="{EFAE84DF-49C5-4A60-97A6-29C0D850894D}" destId="{9BF5F1D5-0ECB-43A9-B99F-B7CFD40F058A}" srcOrd="0" destOrd="0" presId="urn:microsoft.com/office/officeart/2008/layout/LinedList"/>
    <dgm:cxn modelId="{2ADE2DA5-FC50-4DEB-AC07-7F586BECF148}" type="presParOf" srcId="{9BF5F1D5-0ECB-43A9-B99F-B7CFD40F058A}" destId="{471EB994-76A3-444F-BBA9-FA7C8A538672}" srcOrd="0" destOrd="0" presId="urn:microsoft.com/office/officeart/2008/layout/LinedList"/>
    <dgm:cxn modelId="{E116A562-A716-4B68-B479-0A904A9EFE2F}" type="presParOf" srcId="{9BF5F1D5-0ECB-43A9-B99F-B7CFD40F058A}" destId="{78D40203-07AA-44C5-8C56-E0EE12074C50}" srcOrd="1" destOrd="0" presId="urn:microsoft.com/office/officeart/2008/layout/LinedList"/>
    <dgm:cxn modelId="{C75D086C-6238-4313-9489-6F5F588E515D}" type="presParOf" srcId="{78D40203-07AA-44C5-8C56-E0EE12074C50}" destId="{46B4CEA9-0C02-4EC6-A15F-B976B467839D}" srcOrd="0" destOrd="0" presId="urn:microsoft.com/office/officeart/2008/layout/LinedList"/>
    <dgm:cxn modelId="{81FF27C3-9D31-4F89-9415-017DCF017CD1}" type="presParOf" srcId="{78D40203-07AA-44C5-8C56-E0EE12074C50}" destId="{81405CF6-B71D-49CE-8E67-83B2BAE4ADAC}" srcOrd="1" destOrd="0" presId="urn:microsoft.com/office/officeart/2008/layout/LinedList"/>
    <dgm:cxn modelId="{A09C192D-F095-48E7-8B07-16BBA5264FB2}" type="presParOf" srcId="{81405CF6-B71D-49CE-8E67-83B2BAE4ADAC}" destId="{8B3F1AD5-BF43-4B93-AE85-8ACC9F02BDA3}" srcOrd="0" destOrd="0" presId="urn:microsoft.com/office/officeart/2008/layout/LinedList"/>
    <dgm:cxn modelId="{71EA8848-BB08-44E1-ADA9-A231F1E4B208}" type="presParOf" srcId="{81405CF6-B71D-49CE-8E67-83B2BAE4ADAC}" destId="{C92A7AB8-D7AA-4B2B-8B50-0E541FCE407C}" srcOrd="1" destOrd="0" presId="urn:microsoft.com/office/officeart/2008/layout/LinedList"/>
    <dgm:cxn modelId="{4A1016D3-559F-4E44-A575-77556F22CC8D}" type="presParOf" srcId="{C92A7AB8-D7AA-4B2B-8B50-0E541FCE407C}" destId="{BA76E8F5-0C9F-44A8-A901-E7B5BA82BA31}" srcOrd="0" destOrd="0" presId="urn:microsoft.com/office/officeart/2008/layout/LinedList"/>
    <dgm:cxn modelId="{F08212A0-F70C-487C-9E66-8F96943BFA32}" type="presParOf" srcId="{C92A7AB8-D7AA-4B2B-8B50-0E541FCE407C}" destId="{F0F9D4D9-5396-47C8-8FCB-C78884FF0347}" srcOrd="1" destOrd="0" presId="urn:microsoft.com/office/officeart/2008/layout/LinedList"/>
    <dgm:cxn modelId="{A46AF6F7-E6C7-44FB-8FAD-25931FEB975A}" type="presParOf" srcId="{C92A7AB8-D7AA-4B2B-8B50-0E541FCE407C}" destId="{B53AFE9A-354F-446C-AD44-B4C73449D9C2}" srcOrd="2" destOrd="0" presId="urn:microsoft.com/office/officeart/2008/layout/LinedList"/>
    <dgm:cxn modelId="{FBBD0C7A-18A8-4022-AE64-D76669A7387C}" type="presParOf" srcId="{81405CF6-B71D-49CE-8E67-83B2BAE4ADAC}" destId="{1C3E4987-BB2C-4F93-B787-F106BAF2B2F8}" srcOrd="2" destOrd="0" presId="urn:microsoft.com/office/officeart/2008/layout/LinedList"/>
    <dgm:cxn modelId="{265349BA-B61D-400E-AD53-795790C89894}" type="presParOf" srcId="{81405CF6-B71D-49CE-8E67-83B2BAE4ADAC}" destId="{7A897FFB-8B5C-4121-B0EF-DA8FD48031E7}" srcOrd="3" destOrd="0" presId="urn:microsoft.com/office/officeart/2008/layout/LinedList"/>
    <dgm:cxn modelId="{94AFDF68-0104-4FC8-89BF-D7518ECDD95B}" type="presParOf" srcId="{81405CF6-B71D-49CE-8E67-83B2BAE4ADAC}" destId="{21B2830E-7EDC-405C-B290-AFDACAC442EE}" srcOrd="4" destOrd="0" presId="urn:microsoft.com/office/officeart/2008/layout/LinedList"/>
    <dgm:cxn modelId="{F9DBBBA7-E995-43B0-803A-98DD1FEA1D71}" type="presParOf" srcId="{21B2830E-7EDC-405C-B290-AFDACAC442EE}" destId="{C97E3777-BB67-4063-9508-5F3FA648A6E1}" srcOrd="0" destOrd="0" presId="urn:microsoft.com/office/officeart/2008/layout/LinedList"/>
    <dgm:cxn modelId="{645C3CB5-F648-4538-A959-8C4798469F88}" type="presParOf" srcId="{21B2830E-7EDC-405C-B290-AFDACAC442EE}" destId="{D6530B97-1670-4337-ACFF-1CCC609C8350}" srcOrd="1" destOrd="0" presId="urn:microsoft.com/office/officeart/2008/layout/LinedList"/>
    <dgm:cxn modelId="{86FB9461-00F4-43DA-89DB-3B34A3533639}" type="presParOf" srcId="{21B2830E-7EDC-405C-B290-AFDACAC442EE}" destId="{6760AA8B-99E7-4FAC-BA4F-542994FD1053}" srcOrd="2" destOrd="0" presId="urn:microsoft.com/office/officeart/2008/layout/LinedList"/>
    <dgm:cxn modelId="{8835958D-9721-4F17-A684-13878B526683}" type="presParOf" srcId="{81405CF6-B71D-49CE-8E67-83B2BAE4ADAC}" destId="{964552D2-102F-4452-BB92-8905A94837E3}" srcOrd="5" destOrd="0" presId="urn:microsoft.com/office/officeart/2008/layout/LinedList"/>
    <dgm:cxn modelId="{36BE5BDE-89EA-4435-8261-91559C5BDF3C}" type="presParOf" srcId="{81405CF6-B71D-49CE-8E67-83B2BAE4ADAC}" destId="{78EDE600-C1D6-476A-9007-AC1100ECFE02}" srcOrd="6" destOrd="0" presId="urn:microsoft.com/office/officeart/2008/layout/LinedList"/>
    <dgm:cxn modelId="{5C5EE25C-4968-450C-9ED7-29646C03F86C}" type="presParOf" srcId="{9BF5F1D5-0ECB-43A9-B99F-B7CFD40F058A}" destId="{6466EB12-AD0A-481A-9210-199CED047886}" srcOrd="2" destOrd="0" presId="urn:microsoft.com/office/officeart/2008/layout/LinedList"/>
    <dgm:cxn modelId="{7340FB50-30BD-4B57-B23F-0C1A90B875F1}" type="presParOf" srcId="{9BF5F1D5-0ECB-43A9-B99F-B7CFD40F058A}" destId="{288B81EA-041C-4644-A72C-BF503C10F886}" srcOrd="3" destOrd="0" presId="urn:microsoft.com/office/officeart/2008/layout/LinedList"/>
    <dgm:cxn modelId="{603AAFA0-703B-4B90-AF54-CD872A24234F}" type="presParOf" srcId="{288B81EA-041C-4644-A72C-BF503C10F886}" destId="{077A036F-174F-494D-A952-EC36F358D4D0}" srcOrd="0" destOrd="0" presId="urn:microsoft.com/office/officeart/2008/layout/LinedList"/>
    <dgm:cxn modelId="{6157B727-15F2-4EDA-90AF-7CA94AC50C51}" type="presParOf" srcId="{288B81EA-041C-4644-A72C-BF503C10F886}" destId="{051DCEB8-0D4A-4DF2-9BED-C2BFBA8AE979}"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FAE84DF-49C5-4A60-97A6-29C0D850894D}"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r-FR"/>
        </a:p>
      </dgm:t>
    </dgm:pt>
    <dgm:pt modelId="{77E88325-243A-4490-BD92-D5B653F71D33}">
      <dgm:prSet phldrT="[Texte]"/>
      <dgm:spPr/>
      <dgm:t>
        <a:bodyPr/>
        <a:lstStyle/>
        <a:p>
          <a:r>
            <a:rPr lang="fr-FR" dirty="0"/>
            <a:t>Communication</a:t>
          </a:r>
        </a:p>
      </dgm:t>
    </dgm:pt>
    <dgm:pt modelId="{CDC90730-3720-4FA9-A1F6-98D656E4A4E6}" type="parTrans" cxnId="{1D69FA3A-058C-4EC2-97F4-BB983DE04098}">
      <dgm:prSet/>
      <dgm:spPr/>
      <dgm:t>
        <a:bodyPr/>
        <a:lstStyle/>
        <a:p>
          <a:endParaRPr lang="fr-FR"/>
        </a:p>
      </dgm:t>
    </dgm:pt>
    <dgm:pt modelId="{37B6E349-1196-4D2E-ABE5-2411E7513A2F}" type="sibTrans" cxnId="{1D69FA3A-058C-4EC2-97F4-BB983DE04098}">
      <dgm:prSet/>
      <dgm:spPr/>
      <dgm:t>
        <a:bodyPr/>
        <a:lstStyle/>
        <a:p>
          <a:endParaRPr lang="fr-FR"/>
        </a:p>
      </dgm:t>
    </dgm:pt>
    <dgm:pt modelId="{F2E0C6D3-0DF1-4BA7-BEFC-5D627D5F5AB4}">
      <dgm:prSet phldrT="[Texte]" custT="1"/>
      <dgm:spPr/>
      <dgm:t>
        <a:bodyPr/>
        <a:lstStyle/>
        <a:p>
          <a:r>
            <a:rPr lang="fr-FR" sz="1600" b="0" i="0" dirty="0"/>
            <a:t>Inscription aux </a:t>
          </a:r>
          <a:r>
            <a:rPr lang="fr-FR" sz="1800" b="0" i="0" dirty="0"/>
            <a:t>championnats</a:t>
          </a:r>
          <a:r>
            <a:rPr lang="fr-FR" sz="1600" b="0" i="0" dirty="0"/>
            <a:t> en ligne via Google Forms ou une autre solution abordable.</a:t>
          </a:r>
          <a:endParaRPr lang="fr-FR" sz="1600" dirty="0"/>
        </a:p>
      </dgm:t>
    </dgm:pt>
    <dgm:pt modelId="{B89E88FD-AB35-4D7C-B341-A134D2249513}" type="parTrans" cxnId="{713F7B9C-12D3-4544-868D-775F152A7D7B}">
      <dgm:prSet/>
      <dgm:spPr/>
      <dgm:t>
        <a:bodyPr/>
        <a:lstStyle/>
        <a:p>
          <a:endParaRPr lang="fr-FR"/>
        </a:p>
      </dgm:t>
    </dgm:pt>
    <dgm:pt modelId="{0C43FE2C-045D-4AC4-BEA1-0310BA7E732F}" type="sibTrans" cxnId="{713F7B9C-12D3-4544-868D-775F152A7D7B}">
      <dgm:prSet/>
      <dgm:spPr/>
      <dgm:t>
        <a:bodyPr/>
        <a:lstStyle/>
        <a:p>
          <a:endParaRPr lang="fr-FR"/>
        </a:p>
      </dgm:t>
    </dgm:pt>
    <dgm:pt modelId="{190CDEE5-4B21-43CF-87AB-2A917B05001E}">
      <dgm:prSet phldrT="[Texte]" custT="1"/>
      <dgm:spPr/>
      <dgm:t>
        <a:bodyPr/>
        <a:lstStyle/>
        <a:p>
          <a:r>
            <a:rPr lang="fr-FR" sz="1600" b="0" i="0" dirty="0"/>
            <a:t>Lorsque l'horaire est fait, faire une convocation avec les horaires de passage, comme cela se fait au niveau régional et national. Communication de leur horaires via affichage sur le site de la FSTFB et dans les clubs. Tout désistement devra toujours être communiqué directement au responsable de l'arbitrage</a:t>
          </a:r>
          <a:endParaRPr lang="fr-FR" sz="1600" dirty="0"/>
        </a:p>
      </dgm:t>
    </dgm:pt>
    <dgm:pt modelId="{9DFE4EAD-9FFE-4EF3-9E8C-32F7316DB6A8}" type="parTrans" cxnId="{0DD71B43-C698-4639-8E8E-3090A5811287}">
      <dgm:prSet/>
      <dgm:spPr/>
      <dgm:t>
        <a:bodyPr/>
        <a:lstStyle/>
        <a:p>
          <a:endParaRPr lang="fr-FR"/>
        </a:p>
      </dgm:t>
    </dgm:pt>
    <dgm:pt modelId="{2E1C2ED8-55D9-49EB-9383-11690260C02E}" type="sibTrans" cxnId="{0DD71B43-C698-4639-8E8E-3090A5811287}">
      <dgm:prSet/>
      <dgm:spPr/>
      <dgm:t>
        <a:bodyPr/>
        <a:lstStyle/>
        <a:p>
          <a:endParaRPr lang="fr-FR"/>
        </a:p>
      </dgm:t>
    </dgm:pt>
    <dgm:pt modelId="{D449DBF4-C0ED-4959-9F32-63D992C581F3}">
      <dgm:prSet phldrT="[Texte]"/>
      <dgm:spPr/>
      <dgm:t>
        <a:bodyPr/>
        <a:lstStyle/>
        <a:p>
          <a:endParaRPr lang="fr-FR" dirty="0"/>
        </a:p>
      </dgm:t>
    </dgm:pt>
    <dgm:pt modelId="{6D30BCAC-6A4C-4008-B996-A4EAA32A77E0}" type="parTrans" cxnId="{D1B8DE60-BEB3-454E-B96D-80EF8F87344C}">
      <dgm:prSet/>
      <dgm:spPr/>
      <dgm:t>
        <a:bodyPr/>
        <a:lstStyle/>
        <a:p>
          <a:endParaRPr lang="fr-FR"/>
        </a:p>
      </dgm:t>
    </dgm:pt>
    <dgm:pt modelId="{B73FD961-C03E-4AF4-A3BA-535AF6375916}" type="sibTrans" cxnId="{D1B8DE60-BEB3-454E-B96D-80EF8F87344C}">
      <dgm:prSet/>
      <dgm:spPr/>
      <dgm:t>
        <a:bodyPr/>
        <a:lstStyle/>
        <a:p>
          <a:endParaRPr lang="fr-FR"/>
        </a:p>
      </dgm:t>
    </dgm:pt>
    <dgm:pt modelId="{9B536BB8-10B4-47F0-BAB0-6C8E70CB5CDD}">
      <dgm:prSet phldrT="[Texte]" custT="1"/>
      <dgm:spPr/>
      <dgm:t>
        <a:bodyPr/>
        <a:lstStyle/>
        <a:p>
          <a:r>
            <a:rPr lang="fr-FR" sz="1600" b="0" i="0" dirty="0"/>
            <a:t>Suivi du sondage et communication des résultats  et des actions aux membres. Publication sur le site et envoi d’un email</a:t>
          </a:r>
          <a:endParaRPr lang="fr-FR" sz="1600" dirty="0"/>
        </a:p>
      </dgm:t>
    </dgm:pt>
    <dgm:pt modelId="{A433C8D4-69CA-49CE-A5FD-2E50740E680F}" type="parTrans" cxnId="{4F23421E-E7FB-43B1-90A3-F90A1E288749}">
      <dgm:prSet/>
      <dgm:spPr/>
      <dgm:t>
        <a:bodyPr/>
        <a:lstStyle/>
        <a:p>
          <a:endParaRPr lang="fr-FR"/>
        </a:p>
      </dgm:t>
    </dgm:pt>
    <dgm:pt modelId="{8037009B-37CC-4E22-91F7-5B2A7710A99E}" type="sibTrans" cxnId="{4F23421E-E7FB-43B1-90A3-F90A1E288749}">
      <dgm:prSet/>
      <dgm:spPr/>
      <dgm:t>
        <a:bodyPr/>
        <a:lstStyle/>
        <a:p>
          <a:endParaRPr lang="fr-FR"/>
        </a:p>
      </dgm:t>
    </dgm:pt>
    <dgm:pt modelId="{9BF5F1D5-0ECB-43A9-B99F-B7CFD40F058A}" type="pres">
      <dgm:prSet presAssocID="{EFAE84DF-49C5-4A60-97A6-29C0D850894D}" presName="vert0" presStyleCnt="0">
        <dgm:presLayoutVars>
          <dgm:dir/>
          <dgm:animOne val="branch"/>
          <dgm:animLvl val="lvl"/>
        </dgm:presLayoutVars>
      </dgm:prSet>
      <dgm:spPr/>
    </dgm:pt>
    <dgm:pt modelId="{471EB994-76A3-444F-BBA9-FA7C8A538672}" type="pres">
      <dgm:prSet presAssocID="{77E88325-243A-4490-BD92-D5B653F71D33}" presName="thickLine" presStyleLbl="alignNode1" presStyleIdx="0" presStyleCnt="2"/>
      <dgm:spPr/>
    </dgm:pt>
    <dgm:pt modelId="{78D40203-07AA-44C5-8C56-E0EE12074C50}" type="pres">
      <dgm:prSet presAssocID="{77E88325-243A-4490-BD92-D5B653F71D33}" presName="horz1" presStyleCnt="0"/>
      <dgm:spPr/>
    </dgm:pt>
    <dgm:pt modelId="{46B4CEA9-0C02-4EC6-A15F-B976B467839D}" type="pres">
      <dgm:prSet presAssocID="{77E88325-243A-4490-BD92-D5B653F71D33}" presName="tx1" presStyleLbl="revTx" presStyleIdx="0" presStyleCnt="5"/>
      <dgm:spPr/>
    </dgm:pt>
    <dgm:pt modelId="{81405CF6-B71D-49CE-8E67-83B2BAE4ADAC}" type="pres">
      <dgm:prSet presAssocID="{77E88325-243A-4490-BD92-D5B653F71D33}" presName="vert1" presStyleCnt="0"/>
      <dgm:spPr/>
    </dgm:pt>
    <dgm:pt modelId="{8B3F1AD5-BF43-4B93-AE85-8ACC9F02BDA3}" type="pres">
      <dgm:prSet presAssocID="{F2E0C6D3-0DF1-4BA7-BEFC-5D627D5F5AB4}" presName="vertSpace2a" presStyleCnt="0"/>
      <dgm:spPr/>
    </dgm:pt>
    <dgm:pt modelId="{C92A7AB8-D7AA-4B2B-8B50-0E541FCE407C}" type="pres">
      <dgm:prSet presAssocID="{F2E0C6D3-0DF1-4BA7-BEFC-5D627D5F5AB4}" presName="horz2" presStyleCnt="0"/>
      <dgm:spPr/>
    </dgm:pt>
    <dgm:pt modelId="{BA76E8F5-0C9F-44A8-A901-E7B5BA82BA31}" type="pres">
      <dgm:prSet presAssocID="{F2E0C6D3-0DF1-4BA7-BEFC-5D627D5F5AB4}" presName="horzSpace2" presStyleCnt="0"/>
      <dgm:spPr/>
    </dgm:pt>
    <dgm:pt modelId="{F0F9D4D9-5396-47C8-8FCB-C78884FF0347}" type="pres">
      <dgm:prSet presAssocID="{F2E0C6D3-0DF1-4BA7-BEFC-5D627D5F5AB4}" presName="tx2" presStyleLbl="revTx" presStyleIdx="1" presStyleCnt="5"/>
      <dgm:spPr/>
    </dgm:pt>
    <dgm:pt modelId="{B53AFE9A-354F-446C-AD44-B4C73449D9C2}" type="pres">
      <dgm:prSet presAssocID="{F2E0C6D3-0DF1-4BA7-BEFC-5D627D5F5AB4}" presName="vert2" presStyleCnt="0"/>
      <dgm:spPr/>
    </dgm:pt>
    <dgm:pt modelId="{1C3E4987-BB2C-4F93-B787-F106BAF2B2F8}" type="pres">
      <dgm:prSet presAssocID="{F2E0C6D3-0DF1-4BA7-BEFC-5D627D5F5AB4}" presName="thinLine2b" presStyleLbl="callout" presStyleIdx="0" presStyleCnt="3"/>
      <dgm:spPr/>
    </dgm:pt>
    <dgm:pt modelId="{7A897FFB-8B5C-4121-B0EF-DA8FD48031E7}" type="pres">
      <dgm:prSet presAssocID="{F2E0C6D3-0DF1-4BA7-BEFC-5D627D5F5AB4}" presName="vertSpace2b" presStyleCnt="0"/>
      <dgm:spPr/>
    </dgm:pt>
    <dgm:pt modelId="{21B2830E-7EDC-405C-B290-AFDACAC442EE}" type="pres">
      <dgm:prSet presAssocID="{190CDEE5-4B21-43CF-87AB-2A917B05001E}" presName="horz2" presStyleCnt="0"/>
      <dgm:spPr/>
    </dgm:pt>
    <dgm:pt modelId="{C97E3777-BB67-4063-9508-5F3FA648A6E1}" type="pres">
      <dgm:prSet presAssocID="{190CDEE5-4B21-43CF-87AB-2A917B05001E}" presName="horzSpace2" presStyleCnt="0"/>
      <dgm:spPr/>
    </dgm:pt>
    <dgm:pt modelId="{D6530B97-1670-4337-ACFF-1CCC609C8350}" type="pres">
      <dgm:prSet presAssocID="{190CDEE5-4B21-43CF-87AB-2A917B05001E}" presName="tx2" presStyleLbl="revTx" presStyleIdx="2" presStyleCnt="5"/>
      <dgm:spPr/>
    </dgm:pt>
    <dgm:pt modelId="{6760AA8B-99E7-4FAC-BA4F-542994FD1053}" type="pres">
      <dgm:prSet presAssocID="{190CDEE5-4B21-43CF-87AB-2A917B05001E}" presName="vert2" presStyleCnt="0"/>
      <dgm:spPr/>
    </dgm:pt>
    <dgm:pt modelId="{964552D2-102F-4452-BB92-8905A94837E3}" type="pres">
      <dgm:prSet presAssocID="{190CDEE5-4B21-43CF-87AB-2A917B05001E}" presName="thinLine2b" presStyleLbl="callout" presStyleIdx="1" presStyleCnt="3" custLinFactY="300000" custLinFactNeighborX="239" custLinFactNeighborY="321688"/>
      <dgm:spPr/>
    </dgm:pt>
    <dgm:pt modelId="{78EDE600-C1D6-476A-9007-AC1100ECFE02}" type="pres">
      <dgm:prSet presAssocID="{190CDEE5-4B21-43CF-87AB-2A917B05001E}" presName="vertSpace2b" presStyleCnt="0"/>
      <dgm:spPr/>
    </dgm:pt>
    <dgm:pt modelId="{40F15411-77D7-4ED6-B3BC-C1F217595B00}" type="pres">
      <dgm:prSet presAssocID="{9B536BB8-10B4-47F0-BAB0-6C8E70CB5CDD}" presName="horz2" presStyleCnt="0"/>
      <dgm:spPr/>
    </dgm:pt>
    <dgm:pt modelId="{A7A10F2D-898F-46E0-BDDF-A0BE53918A92}" type="pres">
      <dgm:prSet presAssocID="{9B536BB8-10B4-47F0-BAB0-6C8E70CB5CDD}" presName="horzSpace2" presStyleCnt="0"/>
      <dgm:spPr/>
    </dgm:pt>
    <dgm:pt modelId="{952C9BE0-6B97-4B76-A2E8-283A3D9FA84D}" type="pres">
      <dgm:prSet presAssocID="{9B536BB8-10B4-47F0-BAB0-6C8E70CB5CDD}" presName="tx2" presStyleLbl="revTx" presStyleIdx="3" presStyleCnt="5" custLinFactNeighborX="-244" custLinFactNeighborY="84557"/>
      <dgm:spPr/>
    </dgm:pt>
    <dgm:pt modelId="{2215D0BB-399D-4D49-B22C-6732839B62EF}" type="pres">
      <dgm:prSet presAssocID="{9B536BB8-10B4-47F0-BAB0-6C8E70CB5CDD}" presName="vert2" presStyleCnt="0"/>
      <dgm:spPr/>
    </dgm:pt>
    <dgm:pt modelId="{EF84F5FC-B972-4361-8D9A-97F57BDC8C6E}" type="pres">
      <dgm:prSet presAssocID="{9B536BB8-10B4-47F0-BAB0-6C8E70CB5CDD}" presName="thinLine2b" presStyleLbl="callout" presStyleIdx="2" presStyleCnt="3" custLinFactY="900000" custLinFactNeighborX="-715" custLinFactNeighborY="965064"/>
      <dgm:spPr/>
    </dgm:pt>
    <dgm:pt modelId="{07607100-8539-4722-AA11-3B991F2DA203}" type="pres">
      <dgm:prSet presAssocID="{9B536BB8-10B4-47F0-BAB0-6C8E70CB5CDD}" presName="vertSpace2b" presStyleCnt="0"/>
      <dgm:spPr/>
    </dgm:pt>
    <dgm:pt modelId="{6466EB12-AD0A-481A-9210-199CED047886}" type="pres">
      <dgm:prSet presAssocID="{D449DBF4-C0ED-4959-9F32-63D992C581F3}" presName="thickLine" presStyleLbl="alignNode1" presStyleIdx="1" presStyleCnt="2" custLinFactNeighborX="286" custLinFactNeighborY="37880"/>
      <dgm:spPr/>
    </dgm:pt>
    <dgm:pt modelId="{288B81EA-041C-4644-A72C-BF503C10F886}" type="pres">
      <dgm:prSet presAssocID="{D449DBF4-C0ED-4959-9F32-63D992C581F3}" presName="horz1" presStyleCnt="0"/>
      <dgm:spPr/>
    </dgm:pt>
    <dgm:pt modelId="{077A036F-174F-494D-A952-EC36F358D4D0}" type="pres">
      <dgm:prSet presAssocID="{D449DBF4-C0ED-4959-9F32-63D992C581F3}" presName="tx1" presStyleLbl="revTx" presStyleIdx="4" presStyleCnt="5"/>
      <dgm:spPr/>
    </dgm:pt>
    <dgm:pt modelId="{051DCEB8-0D4A-4DF2-9BED-C2BFBA8AE979}" type="pres">
      <dgm:prSet presAssocID="{D449DBF4-C0ED-4959-9F32-63D992C581F3}" presName="vert1" presStyleCnt="0"/>
      <dgm:spPr/>
    </dgm:pt>
  </dgm:ptLst>
  <dgm:cxnLst>
    <dgm:cxn modelId="{4F23421E-E7FB-43B1-90A3-F90A1E288749}" srcId="{77E88325-243A-4490-BD92-D5B653F71D33}" destId="{9B536BB8-10B4-47F0-BAB0-6C8E70CB5CDD}" srcOrd="2" destOrd="0" parTransId="{A433C8D4-69CA-49CE-A5FD-2E50740E680F}" sibTransId="{8037009B-37CC-4E22-91F7-5B2A7710A99E}"/>
    <dgm:cxn modelId="{1D69FA3A-058C-4EC2-97F4-BB983DE04098}" srcId="{EFAE84DF-49C5-4A60-97A6-29C0D850894D}" destId="{77E88325-243A-4490-BD92-D5B653F71D33}" srcOrd="0" destOrd="0" parTransId="{CDC90730-3720-4FA9-A1F6-98D656E4A4E6}" sibTransId="{37B6E349-1196-4D2E-ABE5-2411E7513A2F}"/>
    <dgm:cxn modelId="{D1B8DE60-BEB3-454E-B96D-80EF8F87344C}" srcId="{EFAE84DF-49C5-4A60-97A6-29C0D850894D}" destId="{D449DBF4-C0ED-4959-9F32-63D992C581F3}" srcOrd="1" destOrd="0" parTransId="{6D30BCAC-6A4C-4008-B996-A4EAA32A77E0}" sibTransId="{B73FD961-C03E-4AF4-A3BA-535AF6375916}"/>
    <dgm:cxn modelId="{7C3AC061-F026-43AE-BD25-F4E74C0CB2B5}" type="presOf" srcId="{190CDEE5-4B21-43CF-87AB-2A917B05001E}" destId="{D6530B97-1670-4337-ACFF-1CCC609C8350}" srcOrd="0" destOrd="0" presId="urn:microsoft.com/office/officeart/2008/layout/LinedList"/>
    <dgm:cxn modelId="{0DD71B43-C698-4639-8E8E-3090A5811287}" srcId="{77E88325-243A-4490-BD92-D5B653F71D33}" destId="{190CDEE5-4B21-43CF-87AB-2A917B05001E}" srcOrd="1" destOrd="0" parTransId="{9DFE4EAD-9FFE-4EF3-9E8C-32F7316DB6A8}" sibTransId="{2E1C2ED8-55D9-49EB-9383-11690260C02E}"/>
    <dgm:cxn modelId="{8AC36588-EF07-47A9-8834-A02BA4785A05}" type="presOf" srcId="{77E88325-243A-4490-BD92-D5B653F71D33}" destId="{46B4CEA9-0C02-4EC6-A15F-B976B467839D}" srcOrd="0" destOrd="0" presId="urn:microsoft.com/office/officeart/2008/layout/LinedList"/>
    <dgm:cxn modelId="{713F7B9C-12D3-4544-868D-775F152A7D7B}" srcId="{77E88325-243A-4490-BD92-D5B653F71D33}" destId="{F2E0C6D3-0DF1-4BA7-BEFC-5D627D5F5AB4}" srcOrd="0" destOrd="0" parTransId="{B89E88FD-AB35-4D7C-B341-A134D2249513}" sibTransId="{0C43FE2C-045D-4AC4-BEA1-0310BA7E732F}"/>
    <dgm:cxn modelId="{EAFF0C9D-BD39-4F3C-BD43-490C81DB239B}" type="presOf" srcId="{9B536BB8-10B4-47F0-BAB0-6C8E70CB5CDD}" destId="{952C9BE0-6B97-4B76-A2E8-283A3D9FA84D}" srcOrd="0" destOrd="0" presId="urn:microsoft.com/office/officeart/2008/layout/LinedList"/>
    <dgm:cxn modelId="{D73AA1AD-1294-43D6-9CE2-F2C5D1160D09}" type="presOf" srcId="{D449DBF4-C0ED-4959-9F32-63D992C581F3}" destId="{077A036F-174F-494D-A952-EC36F358D4D0}" srcOrd="0" destOrd="0" presId="urn:microsoft.com/office/officeart/2008/layout/LinedList"/>
    <dgm:cxn modelId="{51D4DDEC-AC28-455C-BC39-E27A8189518D}" type="presOf" srcId="{F2E0C6D3-0DF1-4BA7-BEFC-5D627D5F5AB4}" destId="{F0F9D4D9-5396-47C8-8FCB-C78884FF0347}" srcOrd="0" destOrd="0" presId="urn:microsoft.com/office/officeart/2008/layout/LinedList"/>
    <dgm:cxn modelId="{B24B6BFE-B9D2-4DA5-A6B0-FB0F95A48C16}" type="presOf" srcId="{EFAE84DF-49C5-4A60-97A6-29C0D850894D}" destId="{9BF5F1D5-0ECB-43A9-B99F-B7CFD40F058A}" srcOrd="0" destOrd="0" presId="urn:microsoft.com/office/officeart/2008/layout/LinedList"/>
    <dgm:cxn modelId="{2ADE2DA5-FC50-4DEB-AC07-7F586BECF148}" type="presParOf" srcId="{9BF5F1D5-0ECB-43A9-B99F-B7CFD40F058A}" destId="{471EB994-76A3-444F-BBA9-FA7C8A538672}" srcOrd="0" destOrd="0" presId="urn:microsoft.com/office/officeart/2008/layout/LinedList"/>
    <dgm:cxn modelId="{E116A562-A716-4B68-B479-0A904A9EFE2F}" type="presParOf" srcId="{9BF5F1D5-0ECB-43A9-B99F-B7CFD40F058A}" destId="{78D40203-07AA-44C5-8C56-E0EE12074C50}" srcOrd="1" destOrd="0" presId="urn:microsoft.com/office/officeart/2008/layout/LinedList"/>
    <dgm:cxn modelId="{C75D086C-6238-4313-9489-6F5F588E515D}" type="presParOf" srcId="{78D40203-07AA-44C5-8C56-E0EE12074C50}" destId="{46B4CEA9-0C02-4EC6-A15F-B976B467839D}" srcOrd="0" destOrd="0" presId="urn:microsoft.com/office/officeart/2008/layout/LinedList"/>
    <dgm:cxn modelId="{81FF27C3-9D31-4F89-9415-017DCF017CD1}" type="presParOf" srcId="{78D40203-07AA-44C5-8C56-E0EE12074C50}" destId="{81405CF6-B71D-49CE-8E67-83B2BAE4ADAC}" srcOrd="1" destOrd="0" presId="urn:microsoft.com/office/officeart/2008/layout/LinedList"/>
    <dgm:cxn modelId="{A09C192D-F095-48E7-8B07-16BBA5264FB2}" type="presParOf" srcId="{81405CF6-B71D-49CE-8E67-83B2BAE4ADAC}" destId="{8B3F1AD5-BF43-4B93-AE85-8ACC9F02BDA3}" srcOrd="0" destOrd="0" presId="urn:microsoft.com/office/officeart/2008/layout/LinedList"/>
    <dgm:cxn modelId="{71EA8848-BB08-44E1-ADA9-A231F1E4B208}" type="presParOf" srcId="{81405CF6-B71D-49CE-8E67-83B2BAE4ADAC}" destId="{C92A7AB8-D7AA-4B2B-8B50-0E541FCE407C}" srcOrd="1" destOrd="0" presId="urn:microsoft.com/office/officeart/2008/layout/LinedList"/>
    <dgm:cxn modelId="{4A1016D3-559F-4E44-A575-77556F22CC8D}" type="presParOf" srcId="{C92A7AB8-D7AA-4B2B-8B50-0E541FCE407C}" destId="{BA76E8F5-0C9F-44A8-A901-E7B5BA82BA31}" srcOrd="0" destOrd="0" presId="urn:microsoft.com/office/officeart/2008/layout/LinedList"/>
    <dgm:cxn modelId="{F08212A0-F70C-487C-9E66-8F96943BFA32}" type="presParOf" srcId="{C92A7AB8-D7AA-4B2B-8B50-0E541FCE407C}" destId="{F0F9D4D9-5396-47C8-8FCB-C78884FF0347}" srcOrd="1" destOrd="0" presId="urn:microsoft.com/office/officeart/2008/layout/LinedList"/>
    <dgm:cxn modelId="{A46AF6F7-E6C7-44FB-8FAD-25931FEB975A}" type="presParOf" srcId="{C92A7AB8-D7AA-4B2B-8B50-0E541FCE407C}" destId="{B53AFE9A-354F-446C-AD44-B4C73449D9C2}" srcOrd="2" destOrd="0" presId="urn:microsoft.com/office/officeart/2008/layout/LinedList"/>
    <dgm:cxn modelId="{FBBD0C7A-18A8-4022-AE64-D76669A7387C}" type="presParOf" srcId="{81405CF6-B71D-49CE-8E67-83B2BAE4ADAC}" destId="{1C3E4987-BB2C-4F93-B787-F106BAF2B2F8}" srcOrd="2" destOrd="0" presId="urn:microsoft.com/office/officeart/2008/layout/LinedList"/>
    <dgm:cxn modelId="{265349BA-B61D-400E-AD53-795790C89894}" type="presParOf" srcId="{81405CF6-B71D-49CE-8E67-83B2BAE4ADAC}" destId="{7A897FFB-8B5C-4121-B0EF-DA8FD48031E7}" srcOrd="3" destOrd="0" presId="urn:microsoft.com/office/officeart/2008/layout/LinedList"/>
    <dgm:cxn modelId="{94AFDF68-0104-4FC8-89BF-D7518ECDD95B}" type="presParOf" srcId="{81405CF6-B71D-49CE-8E67-83B2BAE4ADAC}" destId="{21B2830E-7EDC-405C-B290-AFDACAC442EE}" srcOrd="4" destOrd="0" presId="urn:microsoft.com/office/officeart/2008/layout/LinedList"/>
    <dgm:cxn modelId="{F9DBBBA7-E995-43B0-803A-98DD1FEA1D71}" type="presParOf" srcId="{21B2830E-7EDC-405C-B290-AFDACAC442EE}" destId="{C97E3777-BB67-4063-9508-5F3FA648A6E1}" srcOrd="0" destOrd="0" presId="urn:microsoft.com/office/officeart/2008/layout/LinedList"/>
    <dgm:cxn modelId="{645C3CB5-F648-4538-A959-8C4798469F88}" type="presParOf" srcId="{21B2830E-7EDC-405C-B290-AFDACAC442EE}" destId="{D6530B97-1670-4337-ACFF-1CCC609C8350}" srcOrd="1" destOrd="0" presId="urn:microsoft.com/office/officeart/2008/layout/LinedList"/>
    <dgm:cxn modelId="{86FB9461-00F4-43DA-89DB-3B34A3533639}" type="presParOf" srcId="{21B2830E-7EDC-405C-B290-AFDACAC442EE}" destId="{6760AA8B-99E7-4FAC-BA4F-542994FD1053}" srcOrd="2" destOrd="0" presId="urn:microsoft.com/office/officeart/2008/layout/LinedList"/>
    <dgm:cxn modelId="{8835958D-9721-4F17-A684-13878B526683}" type="presParOf" srcId="{81405CF6-B71D-49CE-8E67-83B2BAE4ADAC}" destId="{964552D2-102F-4452-BB92-8905A94837E3}" srcOrd="5" destOrd="0" presId="urn:microsoft.com/office/officeart/2008/layout/LinedList"/>
    <dgm:cxn modelId="{36BE5BDE-89EA-4435-8261-91559C5BDF3C}" type="presParOf" srcId="{81405CF6-B71D-49CE-8E67-83B2BAE4ADAC}" destId="{78EDE600-C1D6-476A-9007-AC1100ECFE02}" srcOrd="6" destOrd="0" presId="urn:microsoft.com/office/officeart/2008/layout/LinedList"/>
    <dgm:cxn modelId="{CDCDB38C-1E4D-4411-B50D-1276204783D2}" type="presParOf" srcId="{81405CF6-B71D-49CE-8E67-83B2BAE4ADAC}" destId="{40F15411-77D7-4ED6-B3BC-C1F217595B00}" srcOrd="7" destOrd="0" presId="urn:microsoft.com/office/officeart/2008/layout/LinedList"/>
    <dgm:cxn modelId="{4A43093A-72E8-4173-A146-9FDA8AD4275E}" type="presParOf" srcId="{40F15411-77D7-4ED6-B3BC-C1F217595B00}" destId="{A7A10F2D-898F-46E0-BDDF-A0BE53918A92}" srcOrd="0" destOrd="0" presId="urn:microsoft.com/office/officeart/2008/layout/LinedList"/>
    <dgm:cxn modelId="{680F641E-B3D6-4982-86CD-48821F79890A}" type="presParOf" srcId="{40F15411-77D7-4ED6-B3BC-C1F217595B00}" destId="{952C9BE0-6B97-4B76-A2E8-283A3D9FA84D}" srcOrd="1" destOrd="0" presId="urn:microsoft.com/office/officeart/2008/layout/LinedList"/>
    <dgm:cxn modelId="{71837B7C-17F6-4D33-A9B2-5D7F3B92423C}" type="presParOf" srcId="{40F15411-77D7-4ED6-B3BC-C1F217595B00}" destId="{2215D0BB-399D-4D49-B22C-6732839B62EF}" srcOrd="2" destOrd="0" presId="urn:microsoft.com/office/officeart/2008/layout/LinedList"/>
    <dgm:cxn modelId="{A3B74755-01D0-4111-A193-FCDDDC349724}" type="presParOf" srcId="{81405CF6-B71D-49CE-8E67-83B2BAE4ADAC}" destId="{EF84F5FC-B972-4361-8D9A-97F57BDC8C6E}" srcOrd="8" destOrd="0" presId="urn:microsoft.com/office/officeart/2008/layout/LinedList"/>
    <dgm:cxn modelId="{CD7AB6F7-DF2C-4F04-A6BE-EE12F20A360A}" type="presParOf" srcId="{81405CF6-B71D-49CE-8E67-83B2BAE4ADAC}" destId="{07607100-8539-4722-AA11-3B991F2DA203}" srcOrd="9" destOrd="0" presId="urn:microsoft.com/office/officeart/2008/layout/LinedList"/>
    <dgm:cxn modelId="{5C5EE25C-4968-450C-9ED7-29646C03F86C}" type="presParOf" srcId="{9BF5F1D5-0ECB-43A9-B99F-B7CFD40F058A}" destId="{6466EB12-AD0A-481A-9210-199CED047886}" srcOrd="2" destOrd="0" presId="urn:microsoft.com/office/officeart/2008/layout/LinedList"/>
    <dgm:cxn modelId="{7340FB50-30BD-4B57-B23F-0C1A90B875F1}" type="presParOf" srcId="{9BF5F1D5-0ECB-43A9-B99F-B7CFD40F058A}" destId="{288B81EA-041C-4644-A72C-BF503C10F886}" srcOrd="3" destOrd="0" presId="urn:microsoft.com/office/officeart/2008/layout/LinedList"/>
    <dgm:cxn modelId="{603AAFA0-703B-4B90-AF54-CD872A24234F}" type="presParOf" srcId="{288B81EA-041C-4644-A72C-BF503C10F886}" destId="{077A036F-174F-494D-A952-EC36F358D4D0}" srcOrd="0" destOrd="0" presId="urn:microsoft.com/office/officeart/2008/layout/LinedList"/>
    <dgm:cxn modelId="{6157B727-15F2-4EDA-90AF-7CA94AC50C51}" type="presParOf" srcId="{288B81EA-041C-4644-A72C-BF503C10F886}" destId="{051DCEB8-0D4A-4DF2-9BED-C2BFBA8AE979}"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FAE84DF-49C5-4A60-97A6-29C0D850894D}"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r-FR"/>
        </a:p>
      </dgm:t>
    </dgm:pt>
    <dgm:pt modelId="{77E88325-243A-4490-BD92-D5B653F71D33}">
      <dgm:prSet phldrT="[Texte]"/>
      <dgm:spPr/>
      <dgm:t>
        <a:bodyPr/>
        <a:lstStyle/>
        <a:p>
          <a:r>
            <a:rPr lang="fr-FR" dirty="0"/>
            <a:t>Organisation</a:t>
          </a:r>
        </a:p>
      </dgm:t>
    </dgm:pt>
    <dgm:pt modelId="{CDC90730-3720-4FA9-A1F6-98D656E4A4E6}" type="parTrans" cxnId="{1D69FA3A-058C-4EC2-97F4-BB983DE04098}">
      <dgm:prSet/>
      <dgm:spPr/>
      <dgm:t>
        <a:bodyPr/>
        <a:lstStyle/>
        <a:p>
          <a:endParaRPr lang="fr-FR"/>
        </a:p>
      </dgm:t>
    </dgm:pt>
    <dgm:pt modelId="{37B6E349-1196-4D2E-ABE5-2411E7513A2F}" type="sibTrans" cxnId="{1D69FA3A-058C-4EC2-97F4-BB983DE04098}">
      <dgm:prSet/>
      <dgm:spPr/>
      <dgm:t>
        <a:bodyPr/>
        <a:lstStyle/>
        <a:p>
          <a:endParaRPr lang="fr-FR"/>
        </a:p>
      </dgm:t>
    </dgm:pt>
    <dgm:pt modelId="{F2E0C6D3-0DF1-4BA7-BEFC-5D627D5F5AB4}">
      <dgm:prSet phldrT="[Texte]" custT="1"/>
      <dgm:spPr/>
      <dgm:t>
        <a:bodyPr/>
        <a:lstStyle/>
        <a:p>
          <a:r>
            <a:rPr lang="fr-FR" sz="1600" dirty="0"/>
            <a:t>Rationalisation de l’organisation des championnats: regroupements de certaines disciplines (par exemple 9 et 11 le même jour), moins de déplacements</a:t>
          </a:r>
        </a:p>
      </dgm:t>
    </dgm:pt>
    <dgm:pt modelId="{B89E88FD-AB35-4D7C-B341-A134D2249513}" type="parTrans" cxnId="{713F7B9C-12D3-4544-868D-775F152A7D7B}">
      <dgm:prSet/>
      <dgm:spPr/>
      <dgm:t>
        <a:bodyPr/>
        <a:lstStyle/>
        <a:p>
          <a:endParaRPr lang="fr-FR"/>
        </a:p>
      </dgm:t>
    </dgm:pt>
    <dgm:pt modelId="{0C43FE2C-045D-4AC4-BEA1-0310BA7E732F}" type="sibTrans" cxnId="{713F7B9C-12D3-4544-868D-775F152A7D7B}">
      <dgm:prSet/>
      <dgm:spPr/>
      <dgm:t>
        <a:bodyPr/>
        <a:lstStyle/>
        <a:p>
          <a:endParaRPr lang="fr-FR"/>
        </a:p>
      </dgm:t>
    </dgm:pt>
    <dgm:pt modelId="{9B536BB8-10B4-47F0-BAB0-6C8E70CB5CDD}">
      <dgm:prSet phldrT="[Texte]" custT="1"/>
      <dgm:spPr/>
      <dgm:t>
        <a:bodyPr/>
        <a:lstStyle/>
        <a:p>
          <a:r>
            <a:rPr lang="fr-FR" sz="1600" b="0" i="0" dirty="0"/>
            <a:t>Dynamiser certaines disciplines – Introduction de nouvelles disciplines (BR 25 ou autre)</a:t>
          </a:r>
          <a:endParaRPr lang="fr-FR" sz="1600" dirty="0"/>
        </a:p>
      </dgm:t>
    </dgm:pt>
    <dgm:pt modelId="{A433C8D4-69CA-49CE-A5FD-2E50740E680F}" type="parTrans" cxnId="{4F23421E-E7FB-43B1-90A3-F90A1E288749}">
      <dgm:prSet/>
      <dgm:spPr/>
      <dgm:t>
        <a:bodyPr/>
        <a:lstStyle/>
        <a:p>
          <a:endParaRPr lang="fr-FR"/>
        </a:p>
      </dgm:t>
    </dgm:pt>
    <dgm:pt modelId="{8037009B-37CC-4E22-91F7-5B2A7710A99E}" type="sibTrans" cxnId="{4F23421E-E7FB-43B1-90A3-F90A1E288749}">
      <dgm:prSet/>
      <dgm:spPr/>
      <dgm:t>
        <a:bodyPr/>
        <a:lstStyle/>
        <a:p>
          <a:endParaRPr lang="fr-FR"/>
        </a:p>
      </dgm:t>
    </dgm:pt>
    <dgm:pt modelId="{0D1C1C32-D236-4D9A-84B6-C6E238F44BE6}">
      <dgm:prSet phldrT="[Texte]" custT="1"/>
      <dgm:spPr/>
      <dgm:t>
        <a:bodyPr/>
        <a:lstStyle/>
        <a:p>
          <a:r>
            <a:rPr lang="fr-FR" sz="1600" dirty="0"/>
            <a:t>Organisation d’événements conviviaux au niveau provincial</a:t>
          </a:r>
        </a:p>
      </dgm:t>
    </dgm:pt>
    <dgm:pt modelId="{A671519A-9498-4A5B-B10F-BCD614C65625}" type="parTrans" cxnId="{FA76BB2B-5601-40B3-85BB-1F189F673270}">
      <dgm:prSet/>
      <dgm:spPr/>
      <dgm:t>
        <a:bodyPr/>
        <a:lstStyle/>
        <a:p>
          <a:endParaRPr lang="fr-FR"/>
        </a:p>
      </dgm:t>
    </dgm:pt>
    <dgm:pt modelId="{D5E290AD-C7F5-4E61-9135-4CE947ACC3E7}" type="sibTrans" cxnId="{FA76BB2B-5601-40B3-85BB-1F189F673270}">
      <dgm:prSet/>
      <dgm:spPr/>
      <dgm:t>
        <a:bodyPr/>
        <a:lstStyle/>
        <a:p>
          <a:endParaRPr lang="fr-FR"/>
        </a:p>
      </dgm:t>
    </dgm:pt>
    <dgm:pt modelId="{E5A82FDE-F27E-4F38-8079-D5E70E2786A3}">
      <dgm:prSet phldrT="[Texte]" custT="1"/>
      <dgm:spPr/>
      <dgm:t>
        <a:bodyPr/>
        <a:lstStyle/>
        <a:p>
          <a:r>
            <a:rPr lang="fr-FR" sz="1600" dirty="0"/>
            <a:t>Organisation d’entraînements ou de rencontres « interclubs » en mode convivial</a:t>
          </a:r>
        </a:p>
      </dgm:t>
    </dgm:pt>
    <dgm:pt modelId="{C2D0A3EF-CAF9-43D8-A483-CCFF41F2FC73}" type="parTrans" cxnId="{77AE54DF-3030-40C8-A658-CEE001C06666}">
      <dgm:prSet/>
      <dgm:spPr/>
      <dgm:t>
        <a:bodyPr/>
        <a:lstStyle/>
        <a:p>
          <a:endParaRPr lang="fr-FR"/>
        </a:p>
      </dgm:t>
    </dgm:pt>
    <dgm:pt modelId="{B32668E0-32BE-4D7F-8179-2D4A929A91BA}" type="sibTrans" cxnId="{77AE54DF-3030-40C8-A658-CEE001C06666}">
      <dgm:prSet/>
      <dgm:spPr/>
      <dgm:t>
        <a:bodyPr/>
        <a:lstStyle/>
        <a:p>
          <a:endParaRPr lang="fr-FR"/>
        </a:p>
      </dgm:t>
    </dgm:pt>
    <dgm:pt modelId="{9BF5F1D5-0ECB-43A9-B99F-B7CFD40F058A}" type="pres">
      <dgm:prSet presAssocID="{EFAE84DF-49C5-4A60-97A6-29C0D850894D}" presName="vert0" presStyleCnt="0">
        <dgm:presLayoutVars>
          <dgm:dir/>
          <dgm:animOne val="branch"/>
          <dgm:animLvl val="lvl"/>
        </dgm:presLayoutVars>
      </dgm:prSet>
      <dgm:spPr/>
    </dgm:pt>
    <dgm:pt modelId="{471EB994-76A3-444F-BBA9-FA7C8A538672}" type="pres">
      <dgm:prSet presAssocID="{77E88325-243A-4490-BD92-D5B653F71D33}" presName="thickLine" presStyleLbl="alignNode1" presStyleIdx="0" presStyleCnt="1"/>
      <dgm:spPr/>
    </dgm:pt>
    <dgm:pt modelId="{78D40203-07AA-44C5-8C56-E0EE12074C50}" type="pres">
      <dgm:prSet presAssocID="{77E88325-243A-4490-BD92-D5B653F71D33}" presName="horz1" presStyleCnt="0"/>
      <dgm:spPr/>
    </dgm:pt>
    <dgm:pt modelId="{46B4CEA9-0C02-4EC6-A15F-B976B467839D}" type="pres">
      <dgm:prSet presAssocID="{77E88325-243A-4490-BD92-D5B653F71D33}" presName="tx1" presStyleLbl="revTx" presStyleIdx="0" presStyleCnt="5"/>
      <dgm:spPr/>
    </dgm:pt>
    <dgm:pt modelId="{81405CF6-B71D-49CE-8E67-83B2BAE4ADAC}" type="pres">
      <dgm:prSet presAssocID="{77E88325-243A-4490-BD92-D5B653F71D33}" presName="vert1" presStyleCnt="0"/>
      <dgm:spPr/>
    </dgm:pt>
    <dgm:pt modelId="{8B3F1AD5-BF43-4B93-AE85-8ACC9F02BDA3}" type="pres">
      <dgm:prSet presAssocID="{F2E0C6D3-0DF1-4BA7-BEFC-5D627D5F5AB4}" presName="vertSpace2a" presStyleCnt="0"/>
      <dgm:spPr/>
    </dgm:pt>
    <dgm:pt modelId="{C92A7AB8-D7AA-4B2B-8B50-0E541FCE407C}" type="pres">
      <dgm:prSet presAssocID="{F2E0C6D3-0DF1-4BA7-BEFC-5D627D5F5AB4}" presName="horz2" presStyleCnt="0"/>
      <dgm:spPr/>
    </dgm:pt>
    <dgm:pt modelId="{BA76E8F5-0C9F-44A8-A901-E7B5BA82BA31}" type="pres">
      <dgm:prSet presAssocID="{F2E0C6D3-0DF1-4BA7-BEFC-5D627D5F5AB4}" presName="horzSpace2" presStyleCnt="0"/>
      <dgm:spPr/>
    </dgm:pt>
    <dgm:pt modelId="{F0F9D4D9-5396-47C8-8FCB-C78884FF0347}" type="pres">
      <dgm:prSet presAssocID="{F2E0C6D3-0DF1-4BA7-BEFC-5D627D5F5AB4}" presName="tx2" presStyleLbl="revTx" presStyleIdx="1" presStyleCnt="5" custLinFactNeighborX="-3161" custLinFactNeighborY="31167"/>
      <dgm:spPr/>
    </dgm:pt>
    <dgm:pt modelId="{B53AFE9A-354F-446C-AD44-B4C73449D9C2}" type="pres">
      <dgm:prSet presAssocID="{F2E0C6D3-0DF1-4BA7-BEFC-5D627D5F5AB4}" presName="vert2" presStyleCnt="0"/>
      <dgm:spPr/>
    </dgm:pt>
    <dgm:pt modelId="{1C3E4987-BB2C-4F93-B787-F106BAF2B2F8}" type="pres">
      <dgm:prSet presAssocID="{F2E0C6D3-0DF1-4BA7-BEFC-5D627D5F5AB4}" presName="thinLine2b" presStyleLbl="callout" presStyleIdx="0" presStyleCnt="4" custLinFactY="5791648" custLinFactNeighborX="-8469" custLinFactNeighborY="5800000"/>
      <dgm:spPr/>
    </dgm:pt>
    <dgm:pt modelId="{7A897FFB-8B5C-4121-B0EF-DA8FD48031E7}" type="pres">
      <dgm:prSet presAssocID="{F2E0C6D3-0DF1-4BA7-BEFC-5D627D5F5AB4}" presName="vertSpace2b" presStyleCnt="0"/>
      <dgm:spPr/>
    </dgm:pt>
    <dgm:pt modelId="{40F15411-77D7-4ED6-B3BC-C1F217595B00}" type="pres">
      <dgm:prSet presAssocID="{9B536BB8-10B4-47F0-BAB0-6C8E70CB5CDD}" presName="horz2" presStyleCnt="0"/>
      <dgm:spPr/>
    </dgm:pt>
    <dgm:pt modelId="{A7A10F2D-898F-46E0-BDDF-A0BE53918A92}" type="pres">
      <dgm:prSet presAssocID="{9B536BB8-10B4-47F0-BAB0-6C8E70CB5CDD}" presName="horzSpace2" presStyleCnt="0"/>
      <dgm:spPr/>
    </dgm:pt>
    <dgm:pt modelId="{952C9BE0-6B97-4B76-A2E8-283A3D9FA84D}" type="pres">
      <dgm:prSet presAssocID="{9B536BB8-10B4-47F0-BAB0-6C8E70CB5CDD}" presName="tx2" presStyleLbl="revTx" presStyleIdx="2" presStyleCnt="5" custLinFactY="20793" custLinFactNeighborX="-2431" custLinFactNeighborY="100000"/>
      <dgm:spPr/>
    </dgm:pt>
    <dgm:pt modelId="{2215D0BB-399D-4D49-B22C-6732839B62EF}" type="pres">
      <dgm:prSet presAssocID="{9B536BB8-10B4-47F0-BAB0-6C8E70CB5CDD}" presName="vert2" presStyleCnt="0"/>
      <dgm:spPr/>
    </dgm:pt>
    <dgm:pt modelId="{EF84F5FC-B972-4361-8D9A-97F57BDC8C6E}" type="pres">
      <dgm:prSet presAssocID="{9B536BB8-10B4-47F0-BAB0-6C8E70CB5CDD}" presName="thinLine2b" presStyleLbl="callout" presStyleIdx="1" presStyleCnt="4" custLinFactY="1012600" custLinFactNeighborX="-79" custLinFactNeighborY="1100000"/>
      <dgm:spPr/>
    </dgm:pt>
    <dgm:pt modelId="{07607100-8539-4722-AA11-3B991F2DA203}" type="pres">
      <dgm:prSet presAssocID="{9B536BB8-10B4-47F0-BAB0-6C8E70CB5CDD}" presName="vertSpace2b" presStyleCnt="0"/>
      <dgm:spPr/>
    </dgm:pt>
    <dgm:pt modelId="{F943EA9B-292E-4A74-AB30-239BB1A8F038}" type="pres">
      <dgm:prSet presAssocID="{0D1C1C32-D236-4D9A-84B6-C6E238F44BE6}" presName="horz2" presStyleCnt="0"/>
      <dgm:spPr/>
    </dgm:pt>
    <dgm:pt modelId="{A71C5DF9-93D0-45C0-B389-FE68292C83A5}" type="pres">
      <dgm:prSet presAssocID="{0D1C1C32-D236-4D9A-84B6-C6E238F44BE6}" presName="horzSpace2" presStyleCnt="0"/>
      <dgm:spPr/>
    </dgm:pt>
    <dgm:pt modelId="{55462ED3-8988-43FC-A47E-606507DB7AFA}" type="pres">
      <dgm:prSet presAssocID="{0D1C1C32-D236-4D9A-84B6-C6E238F44BE6}" presName="tx2" presStyleLbl="revTx" presStyleIdx="3" presStyleCnt="5" custLinFactNeighborX="-3524" custLinFactNeighborY="-51348"/>
      <dgm:spPr/>
    </dgm:pt>
    <dgm:pt modelId="{0BBFEC6D-C02D-49A9-B0D6-2E67B0E9050E}" type="pres">
      <dgm:prSet presAssocID="{0D1C1C32-D236-4D9A-84B6-C6E238F44BE6}" presName="vert2" presStyleCnt="0"/>
      <dgm:spPr/>
    </dgm:pt>
    <dgm:pt modelId="{5F86647B-3355-48B3-844E-25EBDE77309A}" type="pres">
      <dgm:prSet presAssocID="{0D1C1C32-D236-4D9A-84B6-C6E238F44BE6}" presName="thinLine2b" presStyleLbl="callout" presStyleIdx="2" presStyleCnt="4" custLinFactY="2900000" custLinFactNeighborX="-1630" custLinFactNeighborY="2963186"/>
      <dgm:spPr/>
    </dgm:pt>
    <dgm:pt modelId="{DA96C704-40FE-4154-86D2-E0300B9537DC}" type="pres">
      <dgm:prSet presAssocID="{0D1C1C32-D236-4D9A-84B6-C6E238F44BE6}" presName="vertSpace2b" presStyleCnt="0"/>
      <dgm:spPr/>
    </dgm:pt>
    <dgm:pt modelId="{C5B9BD8A-4B5C-4FC6-93D0-34A9E28AABC7}" type="pres">
      <dgm:prSet presAssocID="{E5A82FDE-F27E-4F38-8079-D5E70E2786A3}" presName="horz2" presStyleCnt="0"/>
      <dgm:spPr/>
    </dgm:pt>
    <dgm:pt modelId="{BAAB96EF-FDDD-4059-A556-7AACC13C61F6}" type="pres">
      <dgm:prSet presAssocID="{E5A82FDE-F27E-4F38-8079-D5E70E2786A3}" presName="horzSpace2" presStyleCnt="0"/>
      <dgm:spPr/>
    </dgm:pt>
    <dgm:pt modelId="{EFC3BA5A-5B45-40C5-9BC1-712AF92F8EDF}" type="pres">
      <dgm:prSet presAssocID="{E5A82FDE-F27E-4F38-8079-D5E70E2786A3}" presName="tx2" presStyleLbl="revTx" presStyleIdx="4" presStyleCnt="5" custLinFactY="-100000" custLinFactNeighborX="-3525" custLinFactNeighborY="-114163"/>
      <dgm:spPr/>
    </dgm:pt>
    <dgm:pt modelId="{10CD2BF8-F438-431B-8B27-6893BD3C8AB9}" type="pres">
      <dgm:prSet presAssocID="{E5A82FDE-F27E-4F38-8079-D5E70E2786A3}" presName="vert2" presStyleCnt="0"/>
      <dgm:spPr/>
    </dgm:pt>
    <dgm:pt modelId="{113307F9-4D5A-4622-8D7F-D76100F0ACB2}" type="pres">
      <dgm:prSet presAssocID="{E5A82FDE-F27E-4F38-8079-D5E70E2786A3}" presName="thinLine2b" presStyleLbl="callout" presStyleIdx="3" presStyleCnt="4" custLinFactY="500000" custLinFactNeighborX="-119" custLinFactNeighborY="544602"/>
      <dgm:spPr/>
    </dgm:pt>
    <dgm:pt modelId="{75E93EAD-231E-44B5-8C4A-ECC51D28184B}" type="pres">
      <dgm:prSet presAssocID="{E5A82FDE-F27E-4F38-8079-D5E70E2786A3}" presName="vertSpace2b" presStyleCnt="0"/>
      <dgm:spPr/>
    </dgm:pt>
  </dgm:ptLst>
  <dgm:cxnLst>
    <dgm:cxn modelId="{44C99603-78B3-45C0-82D2-05A64C95D887}" type="presOf" srcId="{0D1C1C32-D236-4D9A-84B6-C6E238F44BE6}" destId="{55462ED3-8988-43FC-A47E-606507DB7AFA}" srcOrd="0" destOrd="0" presId="urn:microsoft.com/office/officeart/2008/layout/LinedList"/>
    <dgm:cxn modelId="{4F23421E-E7FB-43B1-90A3-F90A1E288749}" srcId="{77E88325-243A-4490-BD92-D5B653F71D33}" destId="{9B536BB8-10B4-47F0-BAB0-6C8E70CB5CDD}" srcOrd="1" destOrd="0" parTransId="{A433C8D4-69CA-49CE-A5FD-2E50740E680F}" sibTransId="{8037009B-37CC-4E22-91F7-5B2A7710A99E}"/>
    <dgm:cxn modelId="{FA76BB2B-5601-40B3-85BB-1F189F673270}" srcId="{77E88325-243A-4490-BD92-D5B653F71D33}" destId="{0D1C1C32-D236-4D9A-84B6-C6E238F44BE6}" srcOrd="2" destOrd="0" parTransId="{A671519A-9498-4A5B-B10F-BCD614C65625}" sibTransId="{D5E290AD-C7F5-4E61-9135-4CE947ACC3E7}"/>
    <dgm:cxn modelId="{1D69FA3A-058C-4EC2-97F4-BB983DE04098}" srcId="{EFAE84DF-49C5-4A60-97A6-29C0D850894D}" destId="{77E88325-243A-4490-BD92-D5B653F71D33}" srcOrd="0" destOrd="0" parTransId="{CDC90730-3720-4FA9-A1F6-98D656E4A4E6}" sibTransId="{37B6E349-1196-4D2E-ABE5-2411E7513A2F}"/>
    <dgm:cxn modelId="{8AC36588-EF07-47A9-8834-A02BA4785A05}" type="presOf" srcId="{77E88325-243A-4490-BD92-D5B653F71D33}" destId="{46B4CEA9-0C02-4EC6-A15F-B976B467839D}" srcOrd="0" destOrd="0" presId="urn:microsoft.com/office/officeart/2008/layout/LinedList"/>
    <dgm:cxn modelId="{D1ED5298-1575-4A83-A2CD-A81DE8C778FB}" type="presOf" srcId="{E5A82FDE-F27E-4F38-8079-D5E70E2786A3}" destId="{EFC3BA5A-5B45-40C5-9BC1-712AF92F8EDF}" srcOrd="0" destOrd="0" presId="urn:microsoft.com/office/officeart/2008/layout/LinedList"/>
    <dgm:cxn modelId="{713F7B9C-12D3-4544-868D-775F152A7D7B}" srcId="{77E88325-243A-4490-BD92-D5B653F71D33}" destId="{F2E0C6D3-0DF1-4BA7-BEFC-5D627D5F5AB4}" srcOrd="0" destOrd="0" parTransId="{B89E88FD-AB35-4D7C-B341-A134D2249513}" sibTransId="{0C43FE2C-045D-4AC4-BEA1-0310BA7E732F}"/>
    <dgm:cxn modelId="{EAFF0C9D-BD39-4F3C-BD43-490C81DB239B}" type="presOf" srcId="{9B536BB8-10B4-47F0-BAB0-6C8E70CB5CDD}" destId="{952C9BE0-6B97-4B76-A2E8-283A3D9FA84D}" srcOrd="0" destOrd="0" presId="urn:microsoft.com/office/officeart/2008/layout/LinedList"/>
    <dgm:cxn modelId="{77AE54DF-3030-40C8-A658-CEE001C06666}" srcId="{77E88325-243A-4490-BD92-D5B653F71D33}" destId="{E5A82FDE-F27E-4F38-8079-D5E70E2786A3}" srcOrd="3" destOrd="0" parTransId="{C2D0A3EF-CAF9-43D8-A483-CCFF41F2FC73}" sibTransId="{B32668E0-32BE-4D7F-8179-2D4A929A91BA}"/>
    <dgm:cxn modelId="{51D4DDEC-AC28-455C-BC39-E27A8189518D}" type="presOf" srcId="{F2E0C6D3-0DF1-4BA7-BEFC-5D627D5F5AB4}" destId="{F0F9D4D9-5396-47C8-8FCB-C78884FF0347}" srcOrd="0" destOrd="0" presId="urn:microsoft.com/office/officeart/2008/layout/LinedList"/>
    <dgm:cxn modelId="{B24B6BFE-B9D2-4DA5-A6B0-FB0F95A48C16}" type="presOf" srcId="{EFAE84DF-49C5-4A60-97A6-29C0D850894D}" destId="{9BF5F1D5-0ECB-43A9-B99F-B7CFD40F058A}" srcOrd="0" destOrd="0" presId="urn:microsoft.com/office/officeart/2008/layout/LinedList"/>
    <dgm:cxn modelId="{2ADE2DA5-FC50-4DEB-AC07-7F586BECF148}" type="presParOf" srcId="{9BF5F1D5-0ECB-43A9-B99F-B7CFD40F058A}" destId="{471EB994-76A3-444F-BBA9-FA7C8A538672}" srcOrd="0" destOrd="0" presId="urn:microsoft.com/office/officeart/2008/layout/LinedList"/>
    <dgm:cxn modelId="{E116A562-A716-4B68-B479-0A904A9EFE2F}" type="presParOf" srcId="{9BF5F1D5-0ECB-43A9-B99F-B7CFD40F058A}" destId="{78D40203-07AA-44C5-8C56-E0EE12074C50}" srcOrd="1" destOrd="0" presId="urn:microsoft.com/office/officeart/2008/layout/LinedList"/>
    <dgm:cxn modelId="{C75D086C-6238-4313-9489-6F5F588E515D}" type="presParOf" srcId="{78D40203-07AA-44C5-8C56-E0EE12074C50}" destId="{46B4CEA9-0C02-4EC6-A15F-B976B467839D}" srcOrd="0" destOrd="0" presId="urn:microsoft.com/office/officeart/2008/layout/LinedList"/>
    <dgm:cxn modelId="{81FF27C3-9D31-4F89-9415-017DCF017CD1}" type="presParOf" srcId="{78D40203-07AA-44C5-8C56-E0EE12074C50}" destId="{81405CF6-B71D-49CE-8E67-83B2BAE4ADAC}" srcOrd="1" destOrd="0" presId="urn:microsoft.com/office/officeart/2008/layout/LinedList"/>
    <dgm:cxn modelId="{A09C192D-F095-48E7-8B07-16BBA5264FB2}" type="presParOf" srcId="{81405CF6-B71D-49CE-8E67-83B2BAE4ADAC}" destId="{8B3F1AD5-BF43-4B93-AE85-8ACC9F02BDA3}" srcOrd="0" destOrd="0" presId="urn:microsoft.com/office/officeart/2008/layout/LinedList"/>
    <dgm:cxn modelId="{71EA8848-BB08-44E1-ADA9-A231F1E4B208}" type="presParOf" srcId="{81405CF6-B71D-49CE-8E67-83B2BAE4ADAC}" destId="{C92A7AB8-D7AA-4B2B-8B50-0E541FCE407C}" srcOrd="1" destOrd="0" presId="urn:microsoft.com/office/officeart/2008/layout/LinedList"/>
    <dgm:cxn modelId="{4A1016D3-559F-4E44-A575-77556F22CC8D}" type="presParOf" srcId="{C92A7AB8-D7AA-4B2B-8B50-0E541FCE407C}" destId="{BA76E8F5-0C9F-44A8-A901-E7B5BA82BA31}" srcOrd="0" destOrd="0" presId="urn:microsoft.com/office/officeart/2008/layout/LinedList"/>
    <dgm:cxn modelId="{F08212A0-F70C-487C-9E66-8F96943BFA32}" type="presParOf" srcId="{C92A7AB8-D7AA-4B2B-8B50-0E541FCE407C}" destId="{F0F9D4D9-5396-47C8-8FCB-C78884FF0347}" srcOrd="1" destOrd="0" presId="urn:microsoft.com/office/officeart/2008/layout/LinedList"/>
    <dgm:cxn modelId="{A46AF6F7-E6C7-44FB-8FAD-25931FEB975A}" type="presParOf" srcId="{C92A7AB8-D7AA-4B2B-8B50-0E541FCE407C}" destId="{B53AFE9A-354F-446C-AD44-B4C73449D9C2}" srcOrd="2" destOrd="0" presId="urn:microsoft.com/office/officeart/2008/layout/LinedList"/>
    <dgm:cxn modelId="{FBBD0C7A-18A8-4022-AE64-D76669A7387C}" type="presParOf" srcId="{81405CF6-B71D-49CE-8E67-83B2BAE4ADAC}" destId="{1C3E4987-BB2C-4F93-B787-F106BAF2B2F8}" srcOrd="2" destOrd="0" presId="urn:microsoft.com/office/officeart/2008/layout/LinedList"/>
    <dgm:cxn modelId="{265349BA-B61D-400E-AD53-795790C89894}" type="presParOf" srcId="{81405CF6-B71D-49CE-8E67-83B2BAE4ADAC}" destId="{7A897FFB-8B5C-4121-B0EF-DA8FD48031E7}" srcOrd="3" destOrd="0" presId="urn:microsoft.com/office/officeart/2008/layout/LinedList"/>
    <dgm:cxn modelId="{CDCDB38C-1E4D-4411-B50D-1276204783D2}" type="presParOf" srcId="{81405CF6-B71D-49CE-8E67-83B2BAE4ADAC}" destId="{40F15411-77D7-4ED6-B3BC-C1F217595B00}" srcOrd="4" destOrd="0" presId="urn:microsoft.com/office/officeart/2008/layout/LinedList"/>
    <dgm:cxn modelId="{4A43093A-72E8-4173-A146-9FDA8AD4275E}" type="presParOf" srcId="{40F15411-77D7-4ED6-B3BC-C1F217595B00}" destId="{A7A10F2D-898F-46E0-BDDF-A0BE53918A92}" srcOrd="0" destOrd="0" presId="urn:microsoft.com/office/officeart/2008/layout/LinedList"/>
    <dgm:cxn modelId="{680F641E-B3D6-4982-86CD-48821F79890A}" type="presParOf" srcId="{40F15411-77D7-4ED6-B3BC-C1F217595B00}" destId="{952C9BE0-6B97-4B76-A2E8-283A3D9FA84D}" srcOrd="1" destOrd="0" presId="urn:microsoft.com/office/officeart/2008/layout/LinedList"/>
    <dgm:cxn modelId="{71837B7C-17F6-4D33-A9B2-5D7F3B92423C}" type="presParOf" srcId="{40F15411-77D7-4ED6-B3BC-C1F217595B00}" destId="{2215D0BB-399D-4D49-B22C-6732839B62EF}" srcOrd="2" destOrd="0" presId="urn:microsoft.com/office/officeart/2008/layout/LinedList"/>
    <dgm:cxn modelId="{A3B74755-01D0-4111-A193-FCDDDC349724}" type="presParOf" srcId="{81405CF6-B71D-49CE-8E67-83B2BAE4ADAC}" destId="{EF84F5FC-B972-4361-8D9A-97F57BDC8C6E}" srcOrd="5" destOrd="0" presId="urn:microsoft.com/office/officeart/2008/layout/LinedList"/>
    <dgm:cxn modelId="{CD7AB6F7-DF2C-4F04-A6BE-EE12F20A360A}" type="presParOf" srcId="{81405CF6-B71D-49CE-8E67-83B2BAE4ADAC}" destId="{07607100-8539-4722-AA11-3B991F2DA203}" srcOrd="6" destOrd="0" presId="urn:microsoft.com/office/officeart/2008/layout/LinedList"/>
    <dgm:cxn modelId="{C462767C-32B7-4CF2-B497-389AF2447129}" type="presParOf" srcId="{81405CF6-B71D-49CE-8E67-83B2BAE4ADAC}" destId="{F943EA9B-292E-4A74-AB30-239BB1A8F038}" srcOrd="7" destOrd="0" presId="urn:microsoft.com/office/officeart/2008/layout/LinedList"/>
    <dgm:cxn modelId="{7C8F9341-557D-4D89-8419-583F47CC4C54}" type="presParOf" srcId="{F943EA9B-292E-4A74-AB30-239BB1A8F038}" destId="{A71C5DF9-93D0-45C0-B389-FE68292C83A5}" srcOrd="0" destOrd="0" presId="urn:microsoft.com/office/officeart/2008/layout/LinedList"/>
    <dgm:cxn modelId="{4A81E9C6-5034-4537-AA3B-A4D49F875CE1}" type="presParOf" srcId="{F943EA9B-292E-4A74-AB30-239BB1A8F038}" destId="{55462ED3-8988-43FC-A47E-606507DB7AFA}" srcOrd="1" destOrd="0" presId="urn:microsoft.com/office/officeart/2008/layout/LinedList"/>
    <dgm:cxn modelId="{39017B9C-3A68-46B0-B740-08B7BFDCDC4C}" type="presParOf" srcId="{F943EA9B-292E-4A74-AB30-239BB1A8F038}" destId="{0BBFEC6D-C02D-49A9-B0D6-2E67B0E9050E}" srcOrd="2" destOrd="0" presId="urn:microsoft.com/office/officeart/2008/layout/LinedList"/>
    <dgm:cxn modelId="{A2D1FCFC-E48C-4435-B12C-4E443A060A25}" type="presParOf" srcId="{81405CF6-B71D-49CE-8E67-83B2BAE4ADAC}" destId="{5F86647B-3355-48B3-844E-25EBDE77309A}" srcOrd="8" destOrd="0" presId="urn:microsoft.com/office/officeart/2008/layout/LinedList"/>
    <dgm:cxn modelId="{69B5A31B-96F6-4CFE-A72C-6031F1421D26}" type="presParOf" srcId="{81405CF6-B71D-49CE-8E67-83B2BAE4ADAC}" destId="{DA96C704-40FE-4154-86D2-E0300B9537DC}" srcOrd="9" destOrd="0" presId="urn:microsoft.com/office/officeart/2008/layout/LinedList"/>
    <dgm:cxn modelId="{8BCCD2AD-3B52-4982-AC28-B7AC57E3D27F}" type="presParOf" srcId="{81405CF6-B71D-49CE-8E67-83B2BAE4ADAC}" destId="{C5B9BD8A-4B5C-4FC6-93D0-34A9E28AABC7}" srcOrd="10" destOrd="0" presId="urn:microsoft.com/office/officeart/2008/layout/LinedList"/>
    <dgm:cxn modelId="{A24CDED3-6227-4465-8F2A-8F5FE45131A5}" type="presParOf" srcId="{C5B9BD8A-4B5C-4FC6-93D0-34A9E28AABC7}" destId="{BAAB96EF-FDDD-4059-A556-7AACC13C61F6}" srcOrd="0" destOrd="0" presId="urn:microsoft.com/office/officeart/2008/layout/LinedList"/>
    <dgm:cxn modelId="{ACB3D474-C203-43BF-A140-6B7BE294EC2B}" type="presParOf" srcId="{C5B9BD8A-4B5C-4FC6-93D0-34A9E28AABC7}" destId="{EFC3BA5A-5B45-40C5-9BC1-712AF92F8EDF}" srcOrd="1" destOrd="0" presId="urn:microsoft.com/office/officeart/2008/layout/LinedList"/>
    <dgm:cxn modelId="{9F7CA916-BF8F-4C3F-9F22-85C330F6BC0B}" type="presParOf" srcId="{C5B9BD8A-4B5C-4FC6-93D0-34A9E28AABC7}" destId="{10CD2BF8-F438-431B-8B27-6893BD3C8AB9}" srcOrd="2" destOrd="0" presId="urn:microsoft.com/office/officeart/2008/layout/LinedList"/>
    <dgm:cxn modelId="{86FD94B2-E919-46A5-AC2C-58B2678D4853}" type="presParOf" srcId="{81405CF6-B71D-49CE-8E67-83B2BAE4ADAC}" destId="{113307F9-4D5A-4622-8D7F-D76100F0ACB2}" srcOrd="11" destOrd="0" presId="urn:microsoft.com/office/officeart/2008/layout/LinedList"/>
    <dgm:cxn modelId="{63F3F9BB-6AC1-424B-905E-3E0980951E62}" type="presParOf" srcId="{81405CF6-B71D-49CE-8E67-83B2BAE4ADAC}" destId="{75E93EAD-231E-44B5-8C4A-ECC51D28184B}" srcOrd="12"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6ECB0F-D97C-4F5F-B975-CB2700E5C35B}">
      <dsp:nvSpPr>
        <dsp:cNvPr id="0" name=""/>
        <dsp:cNvSpPr/>
      </dsp:nvSpPr>
      <dsp:spPr>
        <a:xfrm>
          <a:off x="-4664423" y="-715228"/>
          <a:ext cx="5557365" cy="5557365"/>
        </a:xfrm>
        <a:prstGeom prst="blockArc">
          <a:avLst>
            <a:gd name="adj1" fmla="val 18900000"/>
            <a:gd name="adj2" fmla="val 2700000"/>
            <a:gd name="adj3" fmla="val 389"/>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D2EC6E-EB52-46AD-AC40-7EDDEA2F464F}">
      <dsp:nvSpPr>
        <dsp:cNvPr id="0" name=""/>
        <dsp:cNvSpPr/>
      </dsp:nvSpPr>
      <dsp:spPr>
        <a:xfrm>
          <a:off x="289502" y="187609"/>
          <a:ext cx="10014763" cy="37505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7699" tIns="48260" rIns="48260" bIns="48260" numCol="1" spcCol="1270" anchor="ctr" anchorCtr="0">
          <a:noAutofit/>
        </a:bodyPr>
        <a:lstStyle/>
        <a:p>
          <a:pPr marL="0" lvl="0" indent="0" algn="l" defTabSz="844550">
            <a:lnSpc>
              <a:spcPct val="90000"/>
            </a:lnSpc>
            <a:spcBef>
              <a:spcPct val="0"/>
            </a:spcBef>
            <a:spcAft>
              <a:spcPct val="35000"/>
            </a:spcAft>
            <a:buNone/>
          </a:pPr>
          <a:r>
            <a:rPr lang="fr-FR" sz="1900" kern="1200" dirty="0"/>
            <a:t>Plus de visibilité (web, réseaux sociaux)</a:t>
          </a:r>
        </a:p>
      </dsp:txBody>
      <dsp:txXfrm>
        <a:off x="289502" y="187609"/>
        <a:ext cx="10014763" cy="375053"/>
      </dsp:txXfrm>
    </dsp:sp>
    <dsp:sp modelId="{D066A7B8-983A-414E-9374-E5F35858496D}">
      <dsp:nvSpPr>
        <dsp:cNvPr id="0" name=""/>
        <dsp:cNvSpPr/>
      </dsp:nvSpPr>
      <dsp:spPr>
        <a:xfrm>
          <a:off x="55094" y="140727"/>
          <a:ext cx="468816" cy="46881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FE35216-F54A-4E71-B643-29C8BBA3F415}">
      <dsp:nvSpPr>
        <dsp:cNvPr id="0" name=""/>
        <dsp:cNvSpPr/>
      </dsp:nvSpPr>
      <dsp:spPr>
        <a:xfrm>
          <a:off x="629147" y="750519"/>
          <a:ext cx="9675118" cy="37505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7699" tIns="48260" rIns="48260" bIns="48260" numCol="1" spcCol="1270" anchor="ctr" anchorCtr="0">
          <a:noAutofit/>
        </a:bodyPr>
        <a:lstStyle/>
        <a:p>
          <a:pPr marL="0" lvl="0" indent="0" algn="l" defTabSz="844550">
            <a:lnSpc>
              <a:spcPct val="90000"/>
            </a:lnSpc>
            <a:spcBef>
              <a:spcPct val="0"/>
            </a:spcBef>
            <a:spcAft>
              <a:spcPct val="35000"/>
            </a:spcAft>
            <a:buNone/>
          </a:pPr>
          <a:r>
            <a:rPr lang="fr-FR" sz="1900" kern="1200" dirty="0"/>
            <a:t>Meilleure communication</a:t>
          </a:r>
        </a:p>
      </dsp:txBody>
      <dsp:txXfrm>
        <a:off x="629147" y="750519"/>
        <a:ext cx="9675118" cy="375053"/>
      </dsp:txXfrm>
    </dsp:sp>
    <dsp:sp modelId="{02DCD562-4560-42E3-8708-2ABC8FA06EF2}">
      <dsp:nvSpPr>
        <dsp:cNvPr id="0" name=""/>
        <dsp:cNvSpPr/>
      </dsp:nvSpPr>
      <dsp:spPr>
        <a:xfrm>
          <a:off x="394738" y="703637"/>
          <a:ext cx="468816" cy="46881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8C6257-6432-4726-B20E-009DBE131BFF}">
      <dsp:nvSpPr>
        <dsp:cNvPr id="0" name=""/>
        <dsp:cNvSpPr/>
      </dsp:nvSpPr>
      <dsp:spPr>
        <a:xfrm>
          <a:off x="815270" y="1313017"/>
          <a:ext cx="9488994" cy="37505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7699" tIns="48260" rIns="48260" bIns="48260" numCol="1" spcCol="1270" anchor="ctr" anchorCtr="0">
          <a:noAutofit/>
        </a:bodyPr>
        <a:lstStyle/>
        <a:p>
          <a:pPr marL="0" lvl="0" indent="0" algn="l" defTabSz="844550">
            <a:lnSpc>
              <a:spcPct val="90000"/>
            </a:lnSpc>
            <a:spcBef>
              <a:spcPct val="0"/>
            </a:spcBef>
            <a:spcAft>
              <a:spcPct val="35000"/>
            </a:spcAft>
            <a:buNone/>
          </a:pPr>
          <a:r>
            <a:rPr lang="fr-FR" sz="1900" kern="1200" dirty="0"/>
            <a:t>Plus d’informations</a:t>
          </a:r>
        </a:p>
      </dsp:txBody>
      <dsp:txXfrm>
        <a:off x="815270" y="1313017"/>
        <a:ext cx="9488994" cy="375053"/>
      </dsp:txXfrm>
    </dsp:sp>
    <dsp:sp modelId="{68CB4E46-C431-4E42-83F0-28773AC5202D}">
      <dsp:nvSpPr>
        <dsp:cNvPr id="0" name=""/>
        <dsp:cNvSpPr/>
      </dsp:nvSpPr>
      <dsp:spPr>
        <a:xfrm>
          <a:off x="580862" y="1266135"/>
          <a:ext cx="468816" cy="46881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B0A069-841F-4786-B92D-62775D1D828A}">
      <dsp:nvSpPr>
        <dsp:cNvPr id="0" name=""/>
        <dsp:cNvSpPr/>
      </dsp:nvSpPr>
      <dsp:spPr>
        <a:xfrm>
          <a:off x="874698" y="1875927"/>
          <a:ext cx="9429567" cy="37505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7699" tIns="48260" rIns="48260" bIns="48260" numCol="1" spcCol="1270" anchor="ctr" anchorCtr="0">
          <a:noAutofit/>
        </a:bodyPr>
        <a:lstStyle/>
        <a:p>
          <a:pPr marL="0" lvl="0" indent="0" algn="l" defTabSz="844550">
            <a:lnSpc>
              <a:spcPct val="90000"/>
            </a:lnSpc>
            <a:spcBef>
              <a:spcPct val="0"/>
            </a:spcBef>
            <a:spcAft>
              <a:spcPct val="35000"/>
            </a:spcAft>
            <a:buNone/>
          </a:pPr>
          <a:r>
            <a:rPr lang="fr-FR" sz="1900" kern="1200" dirty="0"/>
            <a:t>Adaptation des disciplines</a:t>
          </a:r>
        </a:p>
      </dsp:txBody>
      <dsp:txXfrm>
        <a:off x="874698" y="1875927"/>
        <a:ext cx="9429567" cy="375053"/>
      </dsp:txXfrm>
    </dsp:sp>
    <dsp:sp modelId="{809F6C8F-A5D1-4E26-BC2C-D778219106E6}">
      <dsp:nvSpPr>
        <dsp:cNvPr id="0" name=""/>
        <dsp:cNvSpPr/>
      </dsp:nvSpPr>
      <dsp:spPr>
        <a:xfrm>
          <a:off x="640289" y="1829046"/>
          <a:ext cx="468816" cy="46881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12E6850-FDAD-4357-B5BB-3D48A91223DA}">
      <dsp:nvSpPr>
        <dsp:cNvPr id="0" name=""/>
        <dsp:cNvSpPr/>
      </dsp:nvSpPr>
      <dsp:spPr>
        <a:xfrm>
          <a:off x="815270" y="2438838"/>
          <a:ext cx="9488994" cy="37505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7699" tIns="48260" rIns="48260" bIns="48260" numCol="1" spcCol="1270" anchor="ctr" anchorCtr="0">
          <a:noAutofit/>
        </a:bodyPr>
        <a:lstStyle/>
        <a:p>
          <a:pPr marL="0" lvl="0" indent="0" algn="l" defTabSz="844550">
            <a:lnSpc>
              <a:spcPct val="90000"/>
            </a:lnSpc>
            <a:spcBef>
              <a:spcPct val="0"/>
            </a:spcBef>
            <a:spcAft>
              <a:spcPct val="35000"/>
            </a:spcAft>
            <a:buNone/>
          </a:pPr>
          <a:r>
            <a:rPr lang="fr-FR" sz="1900" kern="1200" dirty="0"/>
            <a:t>Rationalisation de l’organisation</a:t>
          </a:r>
        </a:p>
      </dsp:txBody>
      <dsp:txXfrm>
        <a:off x="815270" y="2438838"/>
        <a:ext cx="9488994" cy="375053"/>
      </dsp:txXfrm>
    </dsp:sp>
    <dsp:sp modelId="{3003DAA6-44C3-4216-A887-0A010B3FEA21}">
      <dsp:nvSpPr>
        <dsp:cNvPr id="0" name=""/>
        <dsp:cNvSpPr/>
      </dsp:nvSpPr>
      <dsp:spPr>
        <a:xfrm>
          <a:off x="580862" y="2391956"/>
          <a:ext cx="468816" cy="46881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6261A06-6B73-4B56-88A4-F802695782E0}">
      <dsp:nvSpPr>
        <dsp:cNvPr id="0" name=""/>
        <dsp:cNvSpPr/>
      </dsp:nvSpPr>
      <dsp:spPr>
        <a:xfrm>
          <a:off x="629147" y="3001335"/>
          <a:ext cx="9675118" cy="37505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7699" tIns="48260" rIns="48260" bIns="48260" numCol="1" spcCol="1270" anchor="ctr" anchorCtr="0">
          <a:noAutofit/>
        </a:bodyPr>
        <a:lstStyle/>
        <a:p>
          <a:pPr marL="0" lvl="0" indent="0" algn="l" defTabSz="844550">
            <a:lnSpc>
              <a:spcPct val="90000"/>
            </a:lnSpc>
            <a:spcBef>
              <a:spcPct val="0"/>
            </a:spcBef>
            <a:spcAft>
              <a:spcPct val="35000"/>
            </a:spcAft>
            <a:buNone/>
          </a:pPr>
          <a:r>
            <a:rPr lang="fr-FR" sz="1900" kern="1200" dirty="0"/>
            <a:t>Convivialité accrue</a:t>
          </a:r>
        </a:p>
      </dsp:txBody>
      <dsp:txXfrm>
        <a:off x="629147" y="3001335"/>
        <a:ext cx="9675118" cy="375053"/>
      </dsp:txXfrm>
    </dsp:sp>
    <dsp:sp modelId="{1BF4BB6E-BD1E-4200-8AFE-721EEB4DAA84}">
      <dsp:nvSpPr>
        <dsp:cNvPr id="0" name=""/>
        <dsp:cNvSpPr/>
      </dsp:nvSpPr>
      <dsp:spPr>
        <a:xfrm>
          <a:off x="394738" y="2954454"/>
          <a:ext cx="468816" cy="46881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F41E22-353A-48FD-B342-2B2C6899CDB3}">
      <dsp:nvSpPr>
        <dsp:cNvPr id="0" name=""/>
        <dsp:cNvSpPr/>
      </dsp:nvSpPr>
      <dsp:spPr>
        <a:xfrm>
          <a:off x="289502" y="3564246"/>
          <a:ext cx="10014763" cy="37505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7699" tIns="48260" rIns="48260" bIns="48260" numCol="1" spcCol="1270" anchor="ctr" anchorCtr="0">
          <a:noAutofit/>
        </a:bodyPr>
        <a:lstStyle/>
        <a:p>
          <a:pPr marL="0" lvl="0" indent="0" algn="l" defTabSz="844550">
            <a:lnSpc>
              <a:spcPct val="90000"/>
            </a:lnSpc>
            <a:spcBef>
              <a:spcPct val="0"/>
            </a:spcBef>
            <a:spcAft>
              <a:spcPct val="35000"/>
            </a:spcAft>
            <a:buNone/>
          </a:pPr>
          <a:r>
            <a:rPr lang="fr-FR" sz="1900" kern="1200" dirty="0"/>
            <a:t>Plus d’entraînements, prêts d’armes</a:t>
          </a:r>
        </a:p>
      </dsp:txBody>
      <dsp:txXfrm>
        <a:off x="289502" y="3564246"/>
        <a:ext cx="10014763" cy="375053"/>
      </dsp:txXfrm>
    </dsp:sp>
    <dsp:sp modelId="{06CEA185-2B1F-438E-BE59-C4CCFD9B94C3}">
      <dsp:nvSpPr>
        <dsp:cNvPr id="0" name=""/>
        <dsp:cNvSpPr/>
      </dsp:nvSpPr>
      <dsp:spPr>
        <a:xfrm>
          <a:off x="55094" y="3517364"/>
          <a:ext cx="468816" cy="46881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1EB994-76A3-444F-BBA9-FA7C8A538672}">
      <dsp:nvSpPr>
        <dsp:cNvPr id="0" name=""/>
        <dsp:cNvSpPr/>
      </dsp:nvSpPr>
      <dsp:spPr>
        <a:xfrm>
          <a:off x="0" y="0"/>
          <a:ext cx="11142921"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B4CEA9-0C02-4EC6-A15F-B976B467839D}">
      <dsp:nvSpPr>
        <dsp:cNvPr id="0" name=""/>
        <dsp:cNvSpPr/>
      </dsp:nvSpPr>
      <dsp:spPr>
        <a:xfrm>
          <a:off x="0" y="0"/>
          <a:ext cx="2228584" cy="21287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fr-FR" sz="3100" kern="1200" dirty="0"/>
            <a:t>Promotion</a:t>
          </a:r>
        </a:p>
      </dsp:txBody>
      <dsp:txXfrm>
        <a:off x="0" y="0"/>
        <a:ext cx="2228584" cy="2128774"/>
      </dsp:txXfrm>
    </dsp:sp>
    <dsp:sp modelId="{F0F9D4D9-5396-47C8-8FCB-C78884FF0347}">
      <dsp:nvSpPr>
        <dsp:cNvPr id="0" name=""/>
        <dsp:cNvSpPr/>
      </dsp:nvSpPr>
      <dsp:spPr>
        <a:xfrm>
          <a:off x="2395728" y="49477"/>
          <a:ext cx="8747192" cy="9895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r-FR" sz="1800" b="0" i="0" kern="1200" dirty="0"/>
            <a:t>Séance d'information sur les disciplines et les championnats destinée aux commissaires et responsables de club pour les sensibiliser aux championnats, mieux expliquer les disciplines. Idéalement à la rentrée avant les inscriptions</a:t>
          </a:r>
          <a:endParaRPr lang="fr-FR" sz="1800" kern="1200" dirty="0"/>
        </a:p>
      </dsp:txBody>
      <dsp:txXfrm>
        <a:off x="2395728" y="49477"/>
        <a:ext cx="8747192" cy="989547"/>
      </dsp:txXfrm>
    </dsp:sp>
    <dsp:sp modelId="{1C3E4987-BB2C-4F93-B787-F106BAF2B2F8}">
      <dsp:nvSpPr>
        <dsp:cNvPr id="0" name=""/>
        <dsp:cNvSpPr/>
      </dsp:nvSpPr>
      <dsp:spPr>
        <a:xfrm>
          <a:off x="2228584" y="1039024"/>
          <a:ext cx="8914336"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6530B97-1670-4337-ACFF-1CCC609C8350}">
      <dsp:nvSpPr>
        <dsp:cNvPr id="0" name=""/>
        <dsp:cNvSpPr/>
      </dsp:nvSpPr>
      <dsp:spPr>
        <a:xfrm>
          <a:off x="2395728" y="1088502"/>
          <a:ext cx="8747192" cy="9895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r-FR" sz="1800" b="0" i="0" kern="1200" dirty="0"/>
            <a:t>Ateliers de découverte de certaines disciplines sélectionnées (à air et à feu) dans deux clubs différents, à deux dates différentes entre septembre et novembre avant les inscriptions aux championnats</a:t>
          </a:r>
          <a:endParaRPr lang="fr-FR" sz="1800" kern="1200" dirty="0"/>
        </a:p>
      </dsp:txBody>
      <dsp:txXfrm>
        <a:off x="2395728" y="1088502"/>
        <a:ext cx="8747192" cy="989547"/>
      </dsp:txXfrm>
    </dsp:sp>
    <dsp:sp modelId="{964552D2-102F-4452-BB92-8905A94837E3}">
      <dsp:nvSpPr>
        <dsp:cNvPr id="0" name=""/>
        <dsp:cNvSpPr/>
      </dsp:nvSpPr>
      <dsp:spPr>
        <a:xfrm>
          <a:off x="2228584" y="2078049"/>
          <a:ext cx="8914336"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66EB12-AD0A-481A-9210-199CED047886}">
      <dsp:nvSpPr>
        <dsp:cNvPr id="0" name=""/>
        <dsp:cNvSpPr/>
      </dsp:nvSpPr>
      <dsp:spPr>
        <a:xfrm>
          <a:off x="0" y="2128774"/>
          <a:ext cx="11142921"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7A036F-174F-494D-A952-EC36F358D4D0}">
      <dsp:nvSpPr>
        <dsp:cNvPr id="0" name=""/>
        <dsp:cNvSpPr/>
      </dsp:nvSpPr>
      <dsp:spPr>
        <a:xfrm>
          <a:off x="0" y="2128774"/>
          <a:ext cx="2228584" cy="21287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endParaRPr lang="fr-FR" sz="3100" kern="1200" dirty="0"/>
        </a:p>
      </dsp:txBody>
      <dsp:txXfrm>
        <a:off x="0" y="2128774"/>
        <a:ext cx="2228584" cy="21287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1EB994-76A3-444F-BBA9-FA7C8A538672}">
      <dsp:nvSpPr>
        <dsp:cNvPr id="0" name=""/>
        <dsp:cNvSpPr/>
      </dsp:nvSpPr>
      <dsp:spPr>
        <a:xfrm>
          <a:off x="0" y="0"/>
          <a:ext cx="11142921"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B4CEA9-0C02-4EC6-A15F-B976B467839D}">
      <dsp:nvSpPr>
        <dsp:cNvPr id="0" name=""/>
        <dsp:cNvSpPr/>
      </dsp:nvSpPr>
      <dsp:spPr>
        <a:xfrm>
          <a:off x="0" y="0"/>
          <a:ext cx="2228584" cy="22935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fr-FR" sz="2000" kern="1200" dirty="0"/>
            <a:t>Communication</a:t>
          </a:r>
        </a:p>
      </dsp:txBody>
      <dsp:txXfrm>
        <a:off x="0" y="0"/>
        <a:ext cx="2228584" cy="2293580"/>
      </dsp:txXfrm>
    </dsp:sp>
    <dsp:sp modelId="{F0F9D4D9-5396-47C8-8FCB-C78884FF0347}">
      <dsp:nvSpPr>
        <dsp:cNvPr id="0" name=""/>
        <dsp:cNvSpPr/>
      </dsp:nvSpPr>
      <dsp:spPr>
        <a:xfrm>
          <a:off x="2395728" y="35837"/>
          <a:ext cx="8747192" cy="7167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fr-FR" sz="1600" b="0" i="0" kern="1200" dirty="0"/>
            <a:t>Inscription aux </a:t>
          </a:r>
          <a:r>
            <a:rPr lang="fr-FR" sz="1800" b="0" i="0" kern="1200" dirty="0"/>
            <a:t>championnats</a:t>
          </a:r>
          <a:r>
            <a:rPr lang="fr-FR" sz="1600" b="0" i="0" kern="1200" dirty="0"/>
            <a:t> en ligne via Google Forms ou une autre solution abordable.</a:t>
          </a:r>
          <a:endParaRPr lang="fr-FR" sz="1600" kern="1200" dirty="0"/>
        </a:p>
      </dsp:txBody>
      <dsp:txXfrm>
        <a:off x="2395728" y="35837"/>
        <a:ext cx="8747192" cy="716743"/>
      </dsp:txXfrm>
    </dsp:sp>
    <dsp:sp modelId="{1C3E4987-BB2C-4F93-B787-F106BAF2B2F8}">
      <dsp:nvSpPr>
        <dsp:cNvPr id="0" name=""/>
        <dsp:cNvSpPr/>
      </dsp:nvSpPr>
      <dsp:spPr>
        <a:xfrm>
          <a:off x="2228584" y="752580"/>
          <a:ext cx="8914336"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6530B97-1670-4337-ACFF-1CCC609C8350}">
      <dsp:nvSpPr>
        <dsp:cNvPr id="0" name=""/>
        <dsp:cNvSpPr/>
      </dsp:nvSpPr>
      <dsp:spPr>
        <a:xfrm>
          <a:off x="2395728" y="788418"/>
          <a:ext cx="8747192" cy="7167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fr-FR" sz="1600" b="0" i="0" kern="1200" dirty="0"/>
            <a:t>Lorsque l'horaire est fait, faire une convocation avec les horaires de passage, comme cela se fait au niveau régional et national. Communication de leur horaires via affichage sur le site de la FSTFB et dans les clubs. Tout désistement devra toujours être communiqué directement au responsable de l'arbitrage</a:t>
          </a:r>
          <a:endParaRPr lang="fr-FR" sz="1600" kern="1200" dirty="0"/>
        </a:p>
      </dsp:txBody>
      <dsp:txXfrm>
        <a:off x="2395728" y="788418"/>
        <a:ext cx="8747192" cy="716743"/>
      </dsp:txXfrm>
    </dsp:sp>
    <dsp:sp modelId="{964552D2-102F-4452-BB92-8905A94837E3}">
      <dsp:nvSpPr>
        <dsp:cNvPr id="0" name=""/>
        <dsp:cNvSpPr/>
      </dsp:nvSpPr>
      <dsp:spPr>
        <a:xfrm>
          <a:off x="2228584" y="1728445"/>
          <a:ext cx="8914336"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2C9BE0-6B97-4B76-A2E8-283A3D9FA84D}">
      <dsp:nvSpPr>
        <dsp:cNvPr id="0" name=""/>
        <dsp:cNvSpPr/>
      </dsp:nvSpPr>
      <dsp:spPr>
        <a:xfrm>
          <a:off x="2374384" y="2147056"/>
          <a:ext cx="8747192" cy="7167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fr-FR" sz="1600" b="0" i="0" kern="1200" dirty="0"/>
            <a:t>Suivi du sondage et communication des résultats  et des actions aux membres. Publication sur le site et envoi d’un email</a:t>
          </a:r>
          <a:endParaRPr lang="fr-FR" sz="1600" kern="1200" dirty="0"/>
        </a:p>
      </dsp:txBody>
      <dsp:txXfrm>
        <a:off x="2374384" y="2147056"/>
        <a:ext cx="8747192" cy="716743"/>
      </dsp:txXfrm>
    </dsp:sp>
    <dsp:sp modelId="{EF84F5FC-B972-4361-8D9A-97F57BDC8C6E}">
      <dsp:nvSpPr>
        <dsp:cNvPr id="0" name=""/>
        <dsp:cNvSpPr/>
      </dsp:nvSpPr>
      <dsp:spPr>
        <a:xfrm>
          <a:off x="2164846" y="2927594"/>
          <a:ext cx="8914336"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66EB12-AD0A-481A-9210-199CED047886}">
      <dsp:nvSpPr>
        <dsp:cNvPr id="0" name=""/>
        <dsp:cNvSpPr/>
      </dsp:nvSpPr>
      <dsp:spPr>
        <a:xfrm>
          <a:off x="0" y="3162388"/>
          <a:ext cx="11142921"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7A036F-174F-494D-A952-EC36F358D4D0}">
      <dsp:nvSpPr>
        <dsp:cNvPr id="0" name=""/>
        <dsp:cNvSpPr/>
      </dsp:nvSpPr>
      <dsp:spPr>
        <a:xfrm>
          <a:off x="0" y="2293580"/>
          <a:ext cx="2228584" cy="22935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endParaRPr lang="fr-FR" sz="2000" kern="1200" dirty="0"/>
        </a:p>
      </dsp:txBody>
      <dsp:txXfrm>
        <a:off x="0" y="2293580"/>
        <a:ext cx="2228584" cy="22935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1EB994-76A3-444F-BBA9-FA7C8A538672}">
      <dsp:nvSpPr>
        <dsp:cNvPr id="0" name=""/>
        <dsp:cNvSpPr/>
      </dsp:nvSpPr>
      <dsp:spPr>
        <a:xfrm>
          <a:off x="0" y="0"/>
          <a:ext cx="11142921"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B4CEA9-0C02-4EC6-A15F-B976B467839D}">
      <dsp:nvSpPr>
        <dsp:cNvPr id="0" name=""/>
        <dsp:cNvSpPr/>
      </dsp:nvSpPr>
      <dsp:spPr>
        <a:xfrm>
          <a:off x="0" y="0"/>
          <a:ext cx="2228584" cy="4587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fr-FR" sz="2500" kern="1200" dirty="0"/>
            <a:t>Organisation</a:t>
          </a:r>
        </a:p>
      </dsp:txBody>
      <dsp:txXfrm>
        <a:off x="0" y="0"/>
        <a:ext cx="2228584" cy="4587160"/>
      </dsp:txXfrm>
    </dsp:sp>
    <dsp:sp modelId="{F0F9D4D9-5396-47C8-8FCB-C78884FF0347}">
      <dsp:nvSpPr>
        <dsp:cNvPr id="0" name=""/>
        <dsp:cNvSpPr/>
      </dsp:nvSpPr>
      <dsp:spPr>
        <a:xfrm>
          <a:off x="2119229" y="390052"/>
          <a:ext cx="8747192" cy="1078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fr-FR" sz="1600" kern="1200" dirty="0"/>
            <a:t>Rationalisation de l’organisation des championnats: regroupements de certaines disciplines (par exemple 9 et 11 le même jour), moins de déplacements</a:t>
          </a:r>
        </a:p>
      </dsp:txBody>
      <dsp:txXfrm>
        <a:off x="2119229" y="390052"/>
        <a:ext cx="8747192" cy="1078475"/>
      </dsp:txXfrm>
    </dsp:sp>
    <dsp:sp modelId="{1C3E4987-BB2C-4F93-B787-F106BAF2B2F8}">
      <dsp:nvSpPr>
        <dsp:cNvPr id="0" name=""/>
        <dsp:cNvSpPr/>
      </dsp:nvSpPr>
      <dsp:spPr>
        <a:xfrm>
          <a:off x="1473629" y="4587160"/>
          <a:ext cx="8914336"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2C9BE0-6B97-4B76-A2E8-283A3D9FA84D}">
      <dsp:nvSpPr>
        <dsp:cNvPr id="0" name=""/>
        <dsp:cNvSpPr/>
      </dsp:nvSpPr>
      <dsp:spPr>
        <a:xfrm>
          <a:off x="2183083" y="2489045"/>
          <a:ext cx="8747192" cy="1078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fr-FR" sz="1600" b="0" i="0" kern="1200" dirty="0"/>
            <a:t>Dynamiser certaines disciplines – Introduction de nouvelles disciplines (BR 25 ou autre)</a:t>
          </a:r>
          <a:endParaRPr lang="fr-FR" sz="1600" kern="1200" dirty="0"/>
        </a:p>
      </dsp:txBody>
      <dsp:txXfrm>
        <a:off x="2183083" y="2489045"/>
        <a:ext cx="8747192" cy="1078475"/>
      </dsp:txXfrm>
    </dsp:sp>
    <dsp:sp modelId="{EF84F5FC-B972-4361-8D9A-97F57BDC8C6E}">
      <dsp:nvSpPr>
        <dsp:cNvPr id="0" name=""/>
        <dsp:cNvSpPr/>
      </dsp:nvSpPr>
      <dsp:spPr>
        <a:xfrm>
          <a:off x="2221541" y="3222495"/>
          <a:ext cx="8914336"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462ED3-8988-43FC-A47E-606507DB7AFA}">
      <dsp:nvSpPr>
        <dsp:cNvPr id="0" name=""/>
        <dsp:cNvSpPr/>
      </dsp:nvSpPr>
      <dsp:spPr>
        <a:xfrm>
          <a:off x="2087476" y="1764946"/>
          <a:ext cx="8747192" cy="1078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fr-FR" sz="1600" kern="1200" dirty="0"/>
            <a:t>Organisation d’événements conviviaux au niveau provincial</a:t>
          </a:r>
        </a:p>
      </dsp:txBody>
      <dsp:txXfrm>
        <a:off x="2087476" y="1764946"/>
        <a:ext cx="8747192" cy="1078475"/>
      </dsp:txXfrm>
    </dsp:sp>
    <dsp:sp modelId="{5F86647B-3355-48B3-844E-25EBDE77309A}">
      <dsp:nvSpPr>
        <dsp:cNvPr id="0" name=""/>
        <dsp:cNvSpPr/>
      </dsp:nvSpPr>
      <dsp:spPr>
        <a:xfrm>
          <a:off x="2083280" y="4587160"/>
          <a:ext cx="8914336"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C3BA5A-5B45-40C5-9BC1-712AF92F8EDF}">
      <dsp:nvSpPr>
        <dsp:cNvPr id="0" name=""/>
        <dsp:cNvSpPr/>
      </dsp:nvSpPr>
      <dsp:spPr>
        <a:xfrm>
          <a:off x="2087389" y="1141425"/>
          <a:ext cx="8747192" cy="10784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fr-FR" sz="1600" kern="1200" dirty="0"/>
            <a:t>Organisation d’entraînements ou de rencontres « interclubs » en mode convivial</a:t>
          </a:r>
        </a:p>
      </dsp:txBody>
      <dsp:txXfrm>
        <a:off x="2087389" y="1141425"/>
        <a:ext cx="8747192" cy="1078475"/>
      </dsp:txXfrm>
    </dsp:sp>
    <dsp:sp modelId="{113307F9-4D5A-4622-8D7F-D76100F0ACB2}">
      <dsp:nvSpPr>
        <dsp:cNvPr id="0" name=""/>
        <dsp:cNvSpPr/>
      </dsp:nvSpPr>
      <dsp:spPr>
        <a:xfrm>
          <a:off x="2217976" y="4587160"/>
          <a:ext cx="8914336"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4BBB54-5E01-46D3-872C-D29B311FC444}" type="datetimeFigureOut">
              <a:rPr lang="fr-FR" smtClean="0"/>
              <a:t>16/06/2024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BC7D85-711B-400E-A31C-7BF81AC3E44D}" type="slidenum">
              <a:rPr lang="fr-FR" smtClean="0"/>
              <a:t>‹N°›</a:t>
            </a:fld>
            <a:endParaRPr lang="fr-FR"/>
          </a:p>
        </p:txBody>
      </p:sp>
    </p:spTree>
    <p:extLst>
      <p:ext uri="{BB962C8B-B14F-4D97-AF65-F5344CB8AC3E}">
        <p14:creationId xmlns:p14="http://schemas.microsoft.com/office/powerpoint/2010/main" val="2846649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Baisse dans toutes les disciplines, seul le pistolet à air se maintient. La carabine à air tend à disparaître et les 17 et 18 sont anecdotiques</a:t>
            </a:r>
          </a:p>
        </p:txBody>
      </p:sp>
      <p:sp>
        <p:nvSpPr>
          <p:cNvPr id="4" name="Espace réservé du numéro de diapositive 3"/>
          <p:cNvSpPr>
            <a:spLocks noGrp="1"/>
          </p:cNvSpPr>
          <p:nvPr>
            <p:ph type="sldNum" sz="quarter" idx="5"/>
          </p:nvPr>
        </p:nvSpPr>
        <p:spPr/>
        <p:txBody>
          <a:bodyPr/>
          <a:lstStyle/>
          <a:p>
            <a:fld id="{0FBC7D85-711B-400E-A31C-7BF81AC3E44D}" type="slidenum">
              <a:rPr lang="fr-FR" smtClean="0"/>
              <a:t>3</a:t>
            </a:fld>
            <a:endParaRPr lang="fr-FR"/>
          </a:p>
        </p:txBody>
      </p:sp>
    </p:spTree>
    <p:extLst>
      <p:ext uri="{BB962C8B-B14F-4D97-AF65-F5344CB8AC3E}">
        <p14:creationId xmlns:p14="http://schemas.microsoft.com/office/powerpoint/2010/main" val="2904720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Seul le tir sur quilles se maintient. La VO n’a plus été organisée ces deux dernières années. </a:t>
            </a:r>
          </a:p>
        </p:txBody>
      </p:sp>
      <p:sp>
        <p:nvSpPr>
          <p:cNvPr id="4" name="Espace réservé du numéro de diapositive 3"/>
          <p:cNvSpPr>
            <a:spLocks noGrp="1"/>
          </p:cNvSpPr>
          <p:nvPr>
            <p:ph type="sldNum" sz="quarter" idx="5"/>
          </p:nvPr>
        </p:nvSpPr>
        <p:spPr/>
        <p:txBody>
          <a:bodyPr/>
          <a:lstStyle/>
          <a:p>
            <a:fld id="{0FBC7D85-711B-400E-A31C-7BF81AC3E44D}" type="slidenum">
              <a:rPr lang="fr-FR" smtClean="0"/>
              <a:t>4</a:t>
            </a:fld>
            <a:endParaRPr lang="fr-FR"/>
          </a:p>
        </p:txBody>
      </p:sp>
    </p:spTree>
    <p:extLst>
      <p:ext uri="{BB962C8B-B14F-4D97-AF65-F5344CB8AC3E}">
        <p14:creationId xmlns:p14="http://schemas.microsoft.com/office/powerpoint/2010/main" val="1000121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Seuls le BR se </a:t>
            </a:r>
            <a:r>
              <a:rPr lang="fr-FR" dirty="0" err="1"/>
              <a:t>maitient</a:t>
            </a:r>
            <a:r>
              <a:rPr lang="fr-FR" dirty="0"/>
              <a:t> et augmente même. Les disciplines 1, 3 et 22 ne sont plus organisées en Brabant. Les disciplines 50m deviennent anecdotiques. Le Lever Action et la 29 perdent, mais restent les disciplines les plus fournies</a:t>
            </a:r>
          </a:p>
        </p:txBody>
      </p:sp>
      <p:sp>
        <p:nvSpPr>
          <p:cNvPr id="4" name="Espace réservé du numéro de diapositive 3"/>
          <p:cNvSpPr>
            <a:spLocks noGrp="1"/>
          </p:cNvSpPr>
          <p:nvPr>
            <p:ph type="sldNum" sz="quarter" idx="5"/>
          </p:nvPr>
        </p:nvSpPr>
        <p:spPr/>
        <p:txBody>
          <a:bodyPr/>
          <a:lstStyle/>
          <a:p>
            <a:fld id="{0FBC7D85-711B-400E-A31C-7BF81AC3E44D}" type="slidenum">
              <a:rPr lang="fr-FR" smtClean="0"/>
              <a:t>5</a:t>
            </a:fld>
            <a:endParaRPr lang="fr-FR"/>
          </a:p>
        </p:txBody>
      </p:sp>
    </p:spTree>
    <p:extLst>
      <p:ext uri="{BB962C8B-B14F-4D97-AF65-F5344CB8AC3E}">
        <p14:creationId xmlns:p14="http://schemas.microsoft.com/office/powerpoint/2010/main" val="347639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FBC7D85-711B-400E-A31C-7BF81AC3E44D}" type="slidenum">
              <a:rPr lang="fr-FR" smtClean="0"/>
              <a:t>6</a:t>
            </a:fld>
            <a:endParaRPr lang="fr-FR"/>
          </a:p>
        </p:txBody>
      </p:sp>
    </p:spTree>
    <p:extLst>
      <p:ext uri="{BB962C8B-B14F-4D97-AF65-F5344CB8AC3E}">
        <p14:creationId xmlns:p14="http://schemas.microsoft.com/office/powerpoint/2010/main" val="1802180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a:t>Modifiez le style du titre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B61BEF0D-F0BB-DE4B-95CE-6DB70DBA9567}" type="datetimeFigureOut">
              <a:rPr lang="en-US" smtClean="0"/>
              <a:pPr/>
              <a:t>6/16/2024</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183230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6/16/2024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451980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fr-FR"/>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026338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fr-FR"/>
              <a:t>Modifiez le style du titre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4399300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361902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a:t>Modifiez le style du titre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6/16/2024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906561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a:t>Modifiez le style du titre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6/16/2024</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8370118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5C6B4A9-1611-4792-9094-5F34BCA07E0B}" type="datetimeFigureOut">
              <a:rPr lang="en-US" smtClean="0"/>
              <a:t>6/16/2024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‹N°›</a:t>
            </a:fld>
            <a:endParaRPr lang="en-US" dirty="0"/>
          </a:p>
        </p:txBody>
      </p:sp>
    </p:spTree>
    <p:extLst>
      <p:ext uri="{BB962C8B-B14F-4D97-AF65-F5344CB8AC3E}">
        <p14:creationId xmlns:p14="http://schemas.microsoft.com/office/powerpoint/2010/main" val="9347542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B61BEF0D-F0BB-DE4B-95CE-6DB70DBA9567}" type="datetimeFigureOut">
              <a:rPr lang="en-US" smtClean="0"/>
              <a:pPr/>
              <a:t>6/16/2024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6329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t>6/16/2024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‹N°›</a:t>
            </a:fld>
            <a:endParaRPr lang="en-US" dirty="0"/>
          </a:p>
        </p:txBody>
      </p:sp>
    </p:spTree>
    <p:extLst>
      <p:ext uri="{BB962C8B-B14F-4D97-AF65-F5344CB8AC3E}">
        <p14:creationId xmlns:p14="http://schemas.microsoft.com/office/powerpoint/2010/main" val="2810451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6/16/2024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55164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6/16/2024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‹N°›</a:t>
            </a:fld>
            <a:endParaRPr lang="en-US" dirty="0"/>
          </a:p>
        </p:txBody>
      </p:sp>
    </p:spTree>
    <p:extLst>
      <p:ext uri="{BB962C8B-B14F-4D97-AF65-F5344CB8AC3E}">
        <p14:creationId xmlns:p14="http://schemas.microsoft.com/office/powerpoint/2010/main" val="1956134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853265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323731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90548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smtClean="0"/>
              <a:t>6/16/2024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19954A3-9DFD-4C44-94BA-B95130A3BA1C}" type="slidenum">
              <a:rPr lang="en-US" smtClean="0"/>
              <a:t>‹N°›</a:t>
            </a:fld>
            <a:endParaRPr lang="en-US" dirty="0"/>
          </a:p>
        </p:txBody>
      </p:sp>
    </p:spTree>
    <p:extLst>
      <p:ext uri="{BB962C8B-B14F-4D97-AF65-F5344CB8AC3E}">
        <p14:creationId xmlns:p14="http://schemas.microsoft.com/office/powerpoint/2010/main" val="870842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fr-FR"/>
              <a:t>Cliquez sur l'icône pour ajouter une image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6/16/2024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486785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fr-FR"/>
              <a:t>Modifiez le style du titre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B61BEF0D-F0BB-DE4B-95CE-6DB70DBA9567}" type="datetimeFigureOut">
              <a:rPr lang="en-US" smtClean="0"/>
              <a:pPr/>
              <a:t>6/16/2024</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3130610"/>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 id="2147483764" r:id="rId13"/>
    <p:sldLayoutId id="2147483765" r:id="rId14"/>
    <p:sldLayoutId id="2147483766" r:id="rId15"/>
    <p:sldLayoutId id="2147483767" r:id="rId16"/>
    <p:sldLayoutId id="2147483768"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microsoft.com/office/2014/relationships/chartEx" Target="../charts/chartEx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microsoft.com/office/2014/relationships/chartEx" Target="../charts/chartEx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microsoft.com/office/2014/relationships/chartEx" Target="../charts/chartEx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microsoft.com/office/2014/relationships/chartEx" Target="../charts/chartEx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3.png"/><Relationship Id="rId4" Type="http://schemas.microsoft.com/office/2014/relationships/chartEx" Target="../charts/chartEx1.xml"/></Relationships>
</file>

<file path=ppt/slides/_rels/slide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8.xml.rels><?xml version="1.0" encoding="UTF-8" standalone="yes"?>
<Relationships xmlns="http://schemas.openxmlformats.org/package/2006/relationships"><Relationship Id="rId3" Type="http://schemas.microsoft.com/office/2014/relationships/chartEx" Target="../charts/chartEx2.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microsoft.com/office/2014/relationships/chartEx" Target="../charts/chartEx3.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7A3DB0-2F0D-D580-9DB0-0AACBF7204A2}"/>
              </a:ext>
            </a:extLst>
          </p:cNvPr>
          <p:cNvSpPr>
            <a:spLocks noGrp="1"/>
          </p:cNvSpPr>
          <p:nvPr>
            <p:ph type="ctrTitle"/>
          </p:nvPr>
        </p:nvSpPr>
        <p:spPr>
          <a:xfrm>
            <a:off x="1041991" y="2404534"/>
            <a:ext cx="8232012" cy="1646302"/>
          </a:xfrm>
        </p:spPr>
        <p:txBody>
          <a:bodyPr>
            <a:normAutofit fontScale="90000"/>
          </a:bodyPr>
          <a:lstStyle/>
          <a:p>
            <a:r>
              <a:rPr lang="fr-FR" dirty="0"/>
              <a:t>Sondage participation championnats provinciaux - FSTFB</a:t>
            </a:r>
          </a:p>
        </p:txBody>
      </p:sp>
      <p:sp>
        <p:nvSpPr>
          <p:cNvPr id="3" name="Sous-titre 2">
            <a:extLst>
              <a:ext uri="{FF2B5EF4-FFF2-40B4-BE49-F238E27FC236}">
                <a16:creationId xmlns:a16="http://schemas.microsoft.com/office/drawing/2014/main" id="{AFBC1B81-612D-68D8-46C0-CC6F62FCD301}"/>
              </a:ext>
            </a:extLst>
          </p:cNvPr>
          <p:cNvSpPr>
            <a:spLocks noGrp="1"/>
          </p:cNvSpPr>
          <p:nvPr>
            <p:ph type="subTitle" idx="1"/>
          </p:nvPr>
        </p:nvSpPr>
        <p:spPr/>
        <p:txBody>
          <a:bodyPr/>
          <a:lstStyle/>
          <a:p>
            <a:r>
              <a:rPr lang="fr-FR" dirty="0"/>
              <a:t>EU SURVEY - 21/04 - 18/05 2024</a:t>
            </a:r>
          </a:p>
        </p:txBody>
      </p:sp>
      <p:pic>
        <p:nvPicPr>
          <p:cNvPr id="5" name="Image 4">
            <a:extLst>
              <a:ext uri="{FF2B5EF4-FFF2-40B4-BE49-F238E27FC236}">
                <a16:creationId xmlns:a16="http://schemas.microsoft.com/office/drawing/2014/main" id="{A7AD01AD-8898-0ABE-74B4-EAB0A09E5DF5}"/>
              </a:ext>
            </a:extLst>
          </p:cNvPr>
          <p:cNvPicPr>
            <a:picLocks noChangeAspect="1"/>
          </p:cNvPicPr>
          <p:nvPr/>
        </p:nvPicPr>
        <p:blipFill>
          <a:blip r:embed="rId2"/>
          <a:stretch>
            <a:fillRect/>
          </a:stretch>
        </p:blipFill>
        <p:spPr>
          <a:xfrm>
            <a:off x="9103300" y="-95882"/>
            <a:ext cx="1382857" cy="1424763"/>
          </a:xfrm>
          <a:prstGeom prst="rect">
            <a:avLst/>
          </a:prstGeom>
        </p:spPr>
      </p:pic>
    </p:spTree>
    <p:extLst>
      <p:ext uri="{BB962C8B-B14F-4D97-AF65-F5344CB8AC3E}">
        <p14:creationId xmlns:p14="http://schemas.microsoft.com/office/powerpoint/2010/main" val="3289137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5E1C11-C10D-6591-611E-D6CB0494F525}"/>
              </a:ext>
            </a:extLst>
          </p:cNvPr>
          <p:cNvSpPr>
            <a:spLocks noGrp="1"/>
          </p:cNvSpPr>
          <p:nvPr>
            <p:ph type="title"/>
          </p:nvPr>
        </p:nvSpPr>
        <p:spPr/>
        <p:txBody>
          <a:bodyPr/>
          <a:lstStyle/>
          <a:p>
            <a:r>
              <a:rPr lang="fr-FR" dirty="0"/>
              <a:t>Horaires</a:t>
            </a:r>
          </a:p>
        </p:txBody>
      </p:sp>
      <mc:AlternateContent xmlns:mc="http://schemas.openxmlformats.org/markup-compatibility/2006" xmlns:cx2="http://schemas.microsoft.com/office/drawing/2015/10/21/chartex">
        <mc:Choice Requires="cx2">
          <p:graphicFrame>
            <p:nvGraphicFramePr>
              <p:cNvPr id="4" name="Graphique 3">
                <a:extLst>
                  <a:ext uri="{FF2B5EF4-FFF2-40B4-BE49-F238E27FC236}">
                    <a16:creationId xmlns:a16="http://schemas.microsoft.com/office/drawing/2014/main" id="{9497282B-0717-420C-90E0-28D5F40C1D43}"/>
                  </a:ext>
                </a:extLst>
              </p:cNvPr>
              <p:cNvGraphicFramePr/>
              <p:nvPr>
                <p:extLst>
                  <p:ext uri="{D42A27DB-BD31-4B8C-83A1-F6EECF244321}">
                    <p14:modId xmlns:p14="http://schemas.microsoft.com/office/powerpoint/2010/main" val="1187588472"/>
                  </p:ext>
                </p:extLst>
              </p:nvPr>
            </p:nvGraphicFramePr>
            <p:xfrm>
              <a:off x="1850065" y="2408275"/>
              <a:ext cx="7432157" cy="4715540"/>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4" name="Graphique 3">
                <a:extLst>
                  <a:ext uri="{FF2B5EF4-FFF2-40B4-BE49-F238E27FC236}">
                    <a16:creationId xmlns:a16="http://schemas.microsoft.com/office/drawing/2014/main" id="{9497282B-0717-420C-90E0-28D5F40C1D43}"/>
                  </a:ext>
                </a:extLst>
              </p:cNvPr>
              <p:cNvPicPr>
                <a:picLocks noGrp="1" noRot="1" noChangeAspect="1" noMove="1" noResize="1" noEditPoints="1" noAdjustHandles="1" noChangeArrowheads="1" noChangeShapeType="1"/>
              </p:cNvPicPr>
              <p:nvPr/>
            </p:nvPicPr>
            <p:blipFill>
              <a:blip r:embed="rId3"/>
              <a:stretch>
                <a:fillRect/>
              </a:stretch>
            </p:blipFill>
            <p:spPr>
              <a:xfrm>
                <a:off x="1850065" y="2408275"/>
                <a:ext cx="7432157" cy="4715540"/>
              </a:xfrm>
              <a:prstGeom prst="rect">
                <a:avLst/>
              </a:prstGeom>
            </p:spPr>
          </p:pic>
        </mc:Fallback>
      </mc:AlternateContent>
      <p:sp>
        <p:nvSpPr>
          <p:cNvPr id="5" name="ZoneTexte 4">
            <a:extLst>
              <a:ext uri="{FF2B5EF4-FFF2-40B4-BE49-F238E27FC236}">
                <a16:creationId xmlns:a16="http://schemas.microsoft.com/office/drawing/2014/main" id="{BF13347B-956D-77CD-B6C0-6D39EF473AFF}"/>
              </a:ext>
            </a:extLst>
          </p:cNvPr>
          <p:cNvSpPr txBox="1"/>
          <p:nvPr/>
        </p:nvSpPr>
        <p:spPr>
          <a:xfrm>
            <a:off x="6230679" y="6297229"/>
            <a:ext cx="903767" cy="369332"/>
          </a:xfrm>
          <a:prstGeom prst="rect">
            <a:avLst/>
          </a:prstGeom>
          <a:noFill/>
        </p:spPr>
        <p:txBody>
          <a:bodyPr wrap="square" rtlCol="0">
            <a:spAutoFit/>
          </a:bodyPr>
          <a:lstStyle/>
          <a:p>
            <a:r>
              <a:rPr lang="fr-FR" sz="1400" dirty="0"/>
              <a:t>0</a:t>
            </a:r>
            <a:r>
              <a:rPr lang="fr-FR" dirty="0"/>
              <a:t>%</a:t>
            </a:r>
          </a:p>
        </p:txBody>
      </p:sp>
      <p:pic>
        <p:nvPicPr>
          <p:cNvPr id="6" name="Image 5">
            <a:extLst>
              <a:ext uri="{FF2B5EF4-FFF2-40B4-BE49-F238E27FC236}">
                <a16:creationId xmlns:a16="http://schemas.microsoft.com/office/drawing/2014/main" id="{7E0E2B9A-CE2A-017C-13A3-238056427F4F}"/>
              </a:ext>
            </a:extLst>
          </p:cNvPr>
          <p:cNvPicPr>
            <a:picLocks noChangeAspect="1"/>
          </p:cNvPicPr>
          <p:nvPr/>
        </p:nvPicPr>
        <p:blipFill>
          <a:blip r:embed="rId4"/>
          <a:stretch>
            <a:fillRect/>
          </a:stretch>
        </p:blipFill>
        <p:spPr>
          <a:xfrm>
            <a:off x="9103300" y="-95593"/>
            <a:ext cx="1382857" cy="1424763"/>
          </a:xfrm>
          <a:prstGeom prst="rect">
            <a:avLst/>
          </a:prstGeom>
        </p:spPr>
      </p:pic>
    </p:spTree>
    <p:extLst>
      <p:ext uri="{BB962C8B-B14F-4D97-AF65-F5344CB8AC3E}">
        <p14:creationId xmlns:p14="http://schemas.microsoft.com/office/powerpoint/2010/main" val="3326153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03C408-46C8-8547-1AB0-1ADDD3F13357}"/>
              </a:ext>
            </a:extLst>
          </p:cNvPr>
          <p:cNvSpPr>
            <a:spLocks noGrp="1"/>
          </p:cNvSpPr>
          <p:nvPr>
            <p:ph type="title"/>
          </p:nvPr>
        </p:nvSpPr>
        <p:spPr/>
        <p:txBody>
          <a:bodyPr/>
          <a:lstStyle/>
          <a:p>
            <a:r>
              <a:rPr lang="fr-FR" dirty="0"/>
              <a:t>Facilités d’accès</a:t>
            </a:r>
          </a:p>
        </p:txBody>
      </p:sp>
      <mc:AlternateContent xmlns:mc="http://schemas.openxmlformats.org/markup-compatibility/2006" xmlns:cx2="http://schemas.microsoft.com/office/drawing/2015/10/21/chartex">
        <mc:Choice Requires="cx2">
          <p:graphicFrame>
            <p:nvGraphicFramePr>
              <p:cNvPr id="4" name="Graphique 3">
                <a:extLst>
                  <a:ext uri="{FF2B5EF4-FFF2-40B4-BE49-F238E27FC236}">
                    <a16:creationId xmlns:a16="http://schemas.microsoft.com/office/drawing/2014/main" id="{D19539C3-BAD6-45A9-A18F-16524506A61F}"/>
                  </a:ext>
                </a:extLst>
              </p:cNvPr>
              <p:cNvGraphicFramePr/>
              <p:nvPr>
                <p:extLst>
                  <p:ext uri="{D42A27DB-BD31-4B8C-83A1-F6EECF244321}">
                    <p14:modId xmlns:p14="http://schemas.microsoft.com/office/powerpoint/2010/main" val="1688690112"/>
                  </p:ext>
                </p:extLst>
              </p:nvPr>
            </p:nvGraphicFramePr>
            <p:xfrm>
              <a:off x="2105247" y="2312581"/>
              <a:ext cx="7623544" cy="4385931"/>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4" name="Graphique 3">
                <a:extLst>
                  <a:ext uri="{FF2B5EF4-FFF2-40B4-BE49-F238E27FC236}">
                    <a16:creationId xmlns:a16="http://schemas.microsoft.com/office/drawing/2014/main" id="{D19539C3-BAD6-45A9-A18F-16524506A61F}"/>
                  </a:ext>
                </a:extLst>
              </p:cNvPr>
              <p:cNvPicPr>
                <a:picLocks noGrp="1" noRot="1" noChangeAspect="1" noMove="1" noResize="1" noEditPoints="1" noAdjustHandles="1" noChangeArrowheads="1" noChangeShapeType="1"/>
              </p:cNvPicPr>
              <p:nvPr/>
            </p:nvPicPr>
            <p:blipFill>
              <a:blip r:embed="rId3"/>
              <a:stretch>
                <a:fillRect/>
              </a:stretch>
            </p:blipFill>
            <p:spPr>
              <a:xfrm>
                <a:off x="2105247" y="2312581"/>
                <a:ext cx="7623544" cy="4385931"/>
              </a:xfrm>
              <a:prstGeom prst="rect">
                <a:avLst/>
              </a:prstGeom>
            </p:spPr>
          </p:pic>
        </mc:Fallback>
      </mc:AlternateContent>
      <p:sp>
        <p:nvSpPr>
          <p:cNvPr id="5" name="ZoneTexte 4">
            <a:extLst>
              <a:ext uri="{FF2B5EF4-FFF2-40B4-BE49-F238E27FC236}">
                <a16:creationId xmlns:a16="http://schemas.microsoft.com/office/drawing/2014/main" id="{087255E8-ECC9-2092-84AA-FB6D8D356A02}"/>
              </a:ext>
            </a:extLst>
          </p:cNvPr>
          <p:cNvSpPr txBox="1"/>
          <p:nvPr/>
        </p:nvSpPr>
        <p:spPr>
          <a:xfrm>
            <a:off x="6677247" y="2660894"/>
            <a:ext cx="903767" cy="369332"/>
          </a:xfrm>
          <a:prstGeom prst="rect">
            <a:avLst/>
          </a:prstGeom>
          <a:noFill/>
        </p:spPr>
        <p:txBody>
          <a:bodyPr wrap="square" rtlCol="0">
            <a:spAutoFit/>
          </a:bodyPr>
          <a:lstStyle/>
          <a:p>
            <a:r>
              <a:rPr lang="fr-FR" sz="1400" dirty="0"/>
              <a:t>0</a:t>
            </a:r>
            <a:r>
              <a:rPr lang="fr-FR" dirty="0"/>
              <a:t>%</a:t>
            </a:r>
          </a:p>
        </p:txBody>
      </p:sp>
      <p:pic>
        <p:nvPicPr>
          <p:cNvPr id="6" name="Image 5">
            <a:extLst>
              <a:ext uri="{FF2B5EF4-FFF2-40B4-BE49-F238E27FC236}">
                <a16:creationId xmlns:a16="http://schemas.microsoft.com/office/drawing/2014/main" id="{634CB8F7-41C4-D8D9-5097-008D79E61AA9}"/>
              </a:ext>
            </a:extLst>
          </p:cNvPr>
          <p:cNvPicPr>
            <a:picLocks noChangeAspect="1"/>
          </p:cNvPicPr>
          <p:nvPr/>
        </p:nvPicPr>
        <p:blipFill>
          <a:blip r:embed="rId4"/>
          <a:stretch>
            <a:fillRect/>
          </a:stretch>
        </p:blipFill>
        <p:spPr>
          <a:xfrm>
            <a:off x="9103300" y="-95593"/>
            <a:ext cx="1382857" cy="1424763"/>
          </a:xfrm>
          <a:prstGeom prst="rect">
            <a:avLst/>
          </a:prstGeom>
        </p:spPr>
      </p:pic>
    </p:spTree>
    <p:extLst>
      <p:ext uri="{BB962C8B-B14F-4D97-AF65-F5344CB8AC3E}">
        <p14:creationId xmlns:p14="http://schemas.microsoft.com/office/powerpoint/2010/main" val="1031187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13CE36-C921-82A9-BF5B-A3A52B385BEB}"/>
              </a:ext>
            </a:extLst>
          </p:cNvPr>
          <p:cNvSpPr>
            <a:spLocks noGrp="1"/>
          </p:cNvSpPr>
          <p:nvPr>
            <p:ph type="title"/>
          </p:nvPr>
        </p:nvSpPr>
        <p:spPr/>
        <p:txBody>
          <a:bodyPr/>
          <a:lstStyle/>
          <a:p>
            <a:r>
              <a:rPr lang="fr-FR" dirty="0"/>
              <a:t>Arbitrage</a:t>
            </a:r>
          </a:p>
        </p:txBody>
      </p:sp>
      <mc:AlternateContent xmlns:mc="http://schemas.openxmlformats.org/markup-compatibility/2006" xmlns:cx2="http://schemas.microsoft.com/office/drawing/2015/10/21/chartex">
        <mc:Choice Requires="cx2">
          <p:graphicFrame>
            <p:nvGraphicFramePr>
              <p:cNvPr id="4" name="Graphique 3">
                <a:extLst>
                  <a:ext uri="{FF2B5EF4-FFF2-40B4-BE49-F238E27FC236}">
                    <a16:creationId xmlns:a16="http://schemas.microsoft.com/office/drawing/2014/main" id="{3B19E577-194B-405C-A6AA-CC8136DA223F}"/>
                  </a:ext>
                </a:extLst>
              </p:cNvPr>
              <p:cNvGraphicFramePr/>
              <p:nvPr>
                <p:extLst>
                  <p:ext uri="{D42A27DB-BD31-4B8C-83A1-F6EECF244321}">
                    <p14:modId xmlns:p14="http://schemas.microsoft.com/office/powerpoint/2010/main" val="2504962118"/>
                  </p:ext>
                </p:extLst>
              </p:nvPr>
            </p:nvGraphicFramePr>
            <p:xfrm>
              <a:off x="1938669" y="2238153"/>
              <a:ext cx="7715693" cy="4619847"/>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4" name="Graphique 3">
                <a:extLst>
                  <a:ext uri="{FF2B5EF4-FFF2-40B4-BE49-F238E27FC236}">
                    <a16:creationId xmlns:a16="http://schemas.microsoft.com/office/drawing/2014/main" id="{3B19E577-194B-405C-A6AA-CC8136DA223F}"/>
                  </a:ext>
                </a:extLst>
              </p:cNvPr>
              <p:cNvPicPr>
                <a:picLocks noGrp="1" noRot="1" noChangeAspect="1" noMove="1" noResize="1" noEditPoints="1" noAdjustHandles="1" noChangeArrowheads="1" noChangeShapeType="1"/>
              </p:cNvPicPr>
              <p:nvPr/>
            </p:nvPicPr>
            <p:blipFill>
              <a:blip r:embed="rId3"/>
              <a:stretch>
                <a:fillRect/>
              </a:stretch>
            </p:blipFill>
            <p:spPr>
              <a:xfrm>
                <a:off x="1938669" y="2238153"/>
                <a:ext cx="7715693" cy="4619847"/>
              </a:xfrm>
              <a:prstGeom prst="rect">
                <a:avLst/>
              </a:prstGeom>
            </p:spPr>
          </p:pic>
        </mc:Fallback>
      </mc:AlternateContent>
      <p:pic>
        <p:nvPicPr>
          <p:cNvPr id="5" name="Image 4">
            <a:extLst>
              <a:ext uri="{FF2B5EF4-FFF2-40B4-BE49-F238E27FC236}">
                <a16:creationId xmlns:a16="http://schemas.microsoft.com/office/drawing/2014/main" id="{0279CFA2-C4F5-3134-F7E5-84D52A153CFE}"/>
              </a:ext>
            </a:extLst>
          </p:cNvPr>
          <p:cNvPicPr>
            <a:picLocks noChangeAspect="1"/>
          </p:cNvPicPr>
          <p:nvPr/>
        </p:nvPicPr>
        <p:blipFill>
          <a:blip r:embed="rId4"/>
          <a:stretch>
            <a:fillRect/>
          </a:stretch>
        </p:blipFill>
        <p:spPr>
          <a:xfrm>
            <a:off x="9103300" y="-95593"/>
            <a:ext cx="1382857" cy="1424763"/>
          </a:xfrm>
          <a:prstGeom prst="rect">
            <a:avLst/>
          </a:prstGeom>
        </p:spPr>
      </p:pic>
      <p:sp>
        <p:nvSpPr>
          <p:cNvPr id="6" name="ZoneTexte 5">
            <a:extLst>
              <a:ext uri="{FF2B5EF4-FFF2-40B4-BE49-F238E27FC236}">
                <a16:creationId xmlns:a16="http://schemas.microsoft.com/office/drawing/2014/main" id="{EC978EB8-0E9A-A433-752F-9C9301997038}"/>
              </a:ext>
            </a:extLst>
          </p:cNvPr>
          <p:cNvSpPr txBox="1"/>
          <p:nvPr/>
        </p:nvSpPr>
        <p:spPr>
          <a:xfrm>
            <a:off x="6553200" y="2749893"/>
            <a:ext cx="903767" cy="369332"/>
          </a:xfrm>
          <a:prstGeom prst="rect">
            <a:avLst/>
          </a:prstGeom>
          <a:noFill/>
        </p:spPr>
        <p:txBody>
          <a:bodyPr wrap="square" rtlCol="0">
            <a:spAutoFit/>
          </a:bodyPr>
          <a:lstStyle/>
          <a:p>
            <a:r>
              <a:rPr lang="fr-FR" sz="1400" dirty="0"/>
              <a:t>0</a:t>
            </a:r>
            <a:r>
              <a:rPr lang="fr-FR" dirty="0"/>
              <a:t>%</a:t>
            </a:r>
          </a:p>
        </p:txBody>
      </p:sp>
    </p:spTree>
    <p:extLst>
      <p:ext uri="{BB962C8B-B14F-4D97-AF65-F5344CB8AC3E}">
        <p14:creationId xmlns:p14="http://schemas.microsoft.com/office/powerpoint/2010/main" val="3334203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92E251-121C-8E48-DB58-06B789A0E8F8}"/>
              </a:ext>
            </a:extLst>
          </p:cNvPr>
          <p:cNvSpPr>
            <a:spLocks noGrp="1"/>
          </p:cNvSpPr>
          <p:nvPr>
            <p:ph type="title"/>
          </p:nvPr>
        </p:nvSpPr>
        <p:spPr/>
        <p:txBody>
          <a:bodyPr/>
          <a:lstStyle/>
          <a:p>
            <a:r>
              <a:rPr lang="fr-FR" dirty="0"/>
              <a:t>Organisation générale</a:t>
            </a:r>
          </a:p>
        </p:txBody>
      </p:sp>
      <mc:AlternateContent xmlns:mc="http://schemas.openxmlformats.org/markup-compatibility/2006" xmlns:cx2="http://schemas.microsoft.com/office/drawing/2015/10/21/chartex">
        <mc:Choice Requires="cx2">
          <p:graphicFrame>
            <p:nvGraphicFramePr>
              <p:cNvPr id="4" name="Graphique 3">
                <a:extLst>
                  <a:ext uri="{FF2B5EF4-FFF2-40B4-BE49-F238E27FC236}">
                    <a16:creationId xmlns:a16="http://schemas.microsoft.com/office/drawing/2014/main" id="{3ACC0E1A-1F4F-4E30-88A4-90A30D05FB57}"/>
                  </a:ext>
                </a:extLst>
              </p:cNvPr>
              <p:cNvGraphicFramePr/>
              <p:nvPr>
                <p:extLst>
                  <p:ext uri="{D42A27DB-BD31-4B8C-83A1-F6EECF244321}">
                    <p14:modId xmlns:p14="http://schemas.microsoft.com/office/powerpoint/2010/main" val="1042300649"/>
                  </p:ext>
                </p:extLst>
              </p:nvPr>
            </p:nvGraphicFramePr>
            <p:xfrm>
              <a:off x="1258185" y="2535865"/>
              <a:ext cx="9321210" cy="4322135"/>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4" name="Graphique 3">
                <a:extLst>
                  <a:ext uri="{FF2B5EF4-FFF2-40B4-BE49-F238E27FC236}">
                    <a16:creationId xmlns:a16="http://schemas.microsoft.com/office/drawing/2014/main" id="{3ACC0E1A-1F4F-4E30-88A4-90A30D05FB57}"/>
                  </a:ext>
                </a:extLst>
              </p:cNvPr>
              <p:cNvPicPr>
                <a:picLocks noGrp="1" noRot="1" noChangeAspect="1" noMove="1" noResize="1" noEditPoints="1" noAdjustHandles="1" noChangeArrowheads="1" noChangeShapeType="1"/>
              </p:cNvPicPr>
              <p:nvPr/>
            </p:nvPicPr>
            <p:blipFill>
              <a:blip r:embed="rId3"/>
              <a:stretch>
                <a:fillRect/>
              </a:stretch>
            </p:blipFill>
            <p:spPr>
              <a:xfrm>
                <a:off x="1258185" y="2535865"/>
                <a:ext cx="9321210" cy="4322135"/>
              </a:xfrm>
              <a:prstGeom prst="rect">
                <a:avLst/>
              </a:prstGeom>
            </p:spPr>
          </p:pic>
        </mc:Fallback>
      </mc:AlternateContent>
      <p:sp>
        <p:nvSpPr>
          <p:cNvPr id="5" name="ZoneTexte 4">
            <a:extLst>
              <a:ext uri="{FF2B5EF4-FFF2-40B4-BE49-F238E27FC236}">
                <a16:creationId xmlns:a16="http://schemas.microsoft.com/office/drawing/2014/main" id="{3F2EAC0E-8D56-BB73-8F5E-574090FBF8C0}"/>
              </a:ext>
            </a:extLst>
          </p:cNvPr>
          <p:cNvSpPr txBox="1"/>
          <p:nvPr/>
        </p:nvSpPr>
        <p:spPr>
          <a:xfrm>
            <a:off x="7233683" y="2781791"/>
            <a:ext cx="903767" cy="369332"/>
          </a:xfrm>
          <a:prstGeom prst="rect">
            <a:avLst/>
          </a:prstGeom>
          <a:noFill/>
        </p:spPr>
        <p:txBody>
          <a:bodyPr wrap="square" rtlCol="0">
            <a:spAutoFit/>
          </a:bodyPr>
          <a:lstStyle/>
          <a:p>
            <a:r>
              <a:rPr lang="fr-FR" sz="1400" dirty="0"/>
              <a:t>2,94</a:t>
            </a:r>
            <a:r>
              <a:rPr lang="fr-FR" dirty="0"/>
              <a:t>%</a:t>
            </a:r>
          </a:p>
        </p:txBody>
      </p:sp>
      <p:sp>
        <p:nvSpPr>
          <p:cNvPr id="6" name="ZoneTexte 5">
            <a:extLst>
              <a:ext uri="{FF2B5EF4-FFF2-40B4-BE49-F238E27FC236}">
                <a16:creationId xmlns:a16="http://schemas.microsoft.com/office/drawing/2014/main" id="{AFD2957B-B7E2-744C-3290-EA9EB5E99E0F}"/>
              </a:ext>
            </a:extLst>
          </p:cNvPr>
          <p:cNvSpPr txBox="1"/>
          <p:nvPr/>
        </p:nvSpPr>
        <p:spPr>
          <a:xfrm>
            <a:off x="7099003" y="6198386"/>
            <a:ext cx="903767" cy="369332"/>
          </a:xfrm>
          <a:prstGeom prst="rect">
            <a:avLst/>
          </a:prstGeom>
          <a:noFill/>
        </p:spPr>
        <p:txBody>
          <a:bodyPr wrap="square" rtlCol="0">
            <a:spAutoFit/>
          </a:bodyPr>
          <a:lstStyle/>
          <a:p>
            <a:r>
              <a:rPr lang="fr-FR" sz="1400" dirty="0"/>
              <a:t>2,94</a:t>
            </a:r>
            <a:r>
              <a:rPr lang="fr-FR" dirty="0"/>
              <a:t>%</a:t>
            </a:r>
          </a:p>
        </p:txBody>
      </p:sp>
      <p:pic>
        <p:nvPicPr>
          <p:cNvPr id="7" name="Image 6">
            <a:extLst>
              <a:ext uri="{FF2B5EF4-FFF2-40B4-BE49-F238E27FC236}">
                <a16:creationId xmlns:a16="http://schemas.microsoft.com/office/drawing/2014/main" id="{7199C276-5235-4F82-D1A4-0085A072CCAE}"/>
              </a:ext>
            </a:extLst>
          </p:cNvPr>
          <p:cNvPicPr>
            <a:picLocks noChangeAspect="1"/>
          </p:cNvPicPr>
          <p:nvPr/>
        </p:nvPicPr>
        <p:blipFill>
          <a:blip r:embed="rId4"/>
          <a:stretch>
            <a:fillRect/>
          </a:stretch>
        </p:blipFill>
        <p:spPr>
          <a:xfrm>
            <a:off x="9103300" y="-95593"/>
            <a:ext cx="1382857" cy="1424763"/>
          </a:xfrm>
          <a:prstGeom prst="rect">
            <a:avLst/>
          </a:prstGeom>
        </p:spPr>
      </p:pic>
    </p:spTree>
    <p:extLst>
      <p:ext uri="{BB962C8B-B14F-4D97-AF65-F5344CB8AC3E}">
        <p14:creationId xmlns:p14="http://schemas.microsoft.com/office/powerpoint/2010/main" val="2687466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648ED1-BBB9-5A10-5020-139CE6D52287}"/>
              </a:ext>
            </a:extLst>
          </p:cNvPr>
          <p:cNvSpPr>
            <a:spLocks noGrp="1"/>
          </p:cNvSpPr>
          <p:nvPr>
            <p:ph type="title"/>
          </p:nvPr>
        </p:nvSpPr>
        <p:spPr/>
        <p:txBody>
          <a:bodyPr/>
          <a:lstStyle/>
          <a:p>
            <a:r>
              <a:rPr lang="fr-FR" dirty="0"/>
              <a:t>Motivation des tireurs</a:t>
            </a:r>
          </a:p>
        </p:txBody>
      </p:sp>
      <p:graphicFrame>
        <p:nvGraphicFramePr>
          <p:cNvPr id="6" name="Espace réservé du contenu 5">
            <a:extLst>
              <a:ext uri="{FF2B5EF4-FFF2-40B4-BE49-F238E27FC236}">
                <a16:creationId xmlns:a16="http://schemas.microsoft.com/office/drawing/2014/main" id="{FF6F882B-3A4A-931B-0D35-E8A0AE6E29D1}"/>
              </a:ext>
            </a:extLst>
          </p:cNvPr>
          <p:cNvGraphicFramePr>
            <a:graphicFrameLocks noGrp="1"/>
          </p:cNvGraphicFramePr>
          <p:nvPr>
            <p:ph idx="1"/>
            <p:extLst>
              <p:ext uri="{D42A27DB-BD31-4B8C-83A1-F6EECF244321}">
                <p14:modId xmlns:p14="http://schemas.microsoft.com/office/powerpoint/2010/main" val="3057343124"/>
              </p:ext>
            </p:extLst>
          </p:nvPr>
        </p:nvGraphicFramePr>
        <p:xfrm>
          <a:off x="265814" y="2603500"/>
          <a:ext cx="11557591" cy="3882360"/>
        </p:xfrm>
        <a:graphic>
          <a:graphicData uri="http://schemas.openxmlformats.org/drawingml/2006/chart">
            <c:chart xmlns:c="http://schemas.openxmlformats.org/drawingml/2006/chart" xmlns:r="http://schemas.openxmlformats.org/officeDocument/2006/relationships" r:id="rId2"/>
          </a:graphicData>
        </a:graphic>
      </p:graphicFrame>
      <p:pic>
        <p:nvPicPr>
          <p:cNvPr id="7" name="Image 6">
            <a:extLst>
              <a:ext uri="{FF2B5EF4-FFF2-40B4-BE49-F238E27FC236}">
                <a16:creationId xmlns:a16="http://schemas.microsoft.com/office/drawing/2014/main" id="{A2A4D44A-BEAA-CAC7-DB3F-7A133C7E8507}"/>
              </a:ext>
            </a:extLst>
          </p:cNvPr>
          <p:cNvPicPr>
            <a:picLocks noChangeAspect="1"/>
          </p:cNvPicPr>
          <p:nvPr/>
        </p:nvPicPr>
        <p:blipFill>
          <a:blip r:embed="rId3"/>
          <a:stretch>
            <a:fillRect/>
          </a:stretch>
        </p:blipFill>
        <p:spPr>
          <a:xfrm>
            <a:off x="9103300" y="-95593"/>
            <a:ext cx="1382857" cy="1424763"/>
          </a:xfrm>
          <a:prstGeom prst="rect">
            <a:avLst/>
          </a:prstGeom>
        </p:spPr>
      </p:pic>
      <p:sp>
        <p:nvSpPr>
          <p:cNvPr id="8" name="ZoneTexte 7">
            <a:extLst>
              <a:ext uri="{FF2B5EF4-FFF2-40B4-BE49-F238E27FC236}">
                <a16:creationId xmlns:a16="http://schemas.microsoft.com/office/drawing/2014/main" id="{C62B7EE9-111B-F24B-9A0B-078ABEBCEBA9}"/>
              </a:ext>
            </a:extLst>
          </p:cNvPr>
          <p:cNvSpPr txBox="1"/>
          <p:nvPr/>
        </p:nvSpPr>
        <p:spPr>
          <a:xfrm>
            <a:off x="6482316" y="2380561"/>
            <a:ext cx="5709684" cy="369332"/>
          </a:xfrm>
          <a:prstGeom prst="rect">
            <a:avLst/>
          </a:prstGeom>
          <a:noFill/>
        </p:spPr>
        <p:txBody>
          <a:bodyPr wrap="square" rtlCol="0">
            <a:spAutoFit/>
          </a:bodyPr>
          <a:lstStyle/>
          <a:p>
            <a:r>
              <a:rPr lang="fr-FR" dirty="0"/>
              <a:t>Plusieurs réponses étaient possibles (max 3)</a:t>
            </a:r>
          </a:p>
        </p:txBody>
      </p:sp>
    </p:spTree>
    <p:extLst>
      <p:ext uri="{BB962C8B-B14F-4D97-AF65-F5344CB8AC3E}">
        <p14:creationId xmlns:p14="http://schemas.microsoft.com/office/powerpoint/2010/main" val="3581761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478FD3-3703-01C2-B656-D27EA2B5EF60}"/>
              </a:ext>
            </a:extLst>
          </p:cNvPr>
          <p:cNvSpPr>
            <a:spLocks noGrp="1"/>
          </p:cNvSpPr>
          <p:nvPr>
            <p:ph type="title"/>
          </p:nvPr>
        </p:nvSpPr>
        <p:spPr>
          <a:xfrm>
            <a:off x="393404" y="697221"/>
            <a:ext cx="10962168" cy="706964"/>
          </a:xfrm>
        </p:spPr>
        <p:txBody>
          <a:bodyPr/>
          <a:lstStyle/>
          <a:p>
            <a:r>
              <a:rPr lang="fr-FR" dirty="0"/>
              <a:t>Quels aspects des rencontres officielles trouvez-vous les plus intéressants ou gratifiants ?</a:t>
            </a:r>
          </a:p>
        </p:txBody>
      </p:sp>
      <p:graphicFrame>
        <p:nvGraphicFramePr>
          <p:cNvPr id="8" name="Espace réservé du contenu 7">
            <a:extLst>
              <a:ext uri="{FF2B5EF4-FFF2-40B4-BE49-F238E27FC236}">
                <a16:creationId xmlns:a16="http://schemas.microsoft.com/office/drawing/2014/main" id="{31AEB00B-D48C-0548-E30D-C52CDD3B061B}"/>
              </a:ext>
            </a:extLst>
          </p:cNvPr>
          <p:cNvGraphicFramePr>
            <a:graphicFrameLocks noGrp="1"/>
          </p:cNvGraphicFramePr>
          <p:nvPr>
            <p:ph idx="1"/>
            <p:extLst>
              <p:ext uri="{D42A27DB-BD31-4B8C-83A1-F6EECF244321}">
                <p14:modId xmlns:p14="http://schemas.microsoft.com/office/powerpoint/2010/main" val="2943871489"/>
              </p:ext>
            </p:extLst>
          </p:nvPr>
        </p:nvGraphicFramePr>
        <p:xfrm>
          <a:off x="393404" y="2603499"/>
          <a:ext cx="11167225" cy="4385129"/>
        </p:xfrm>
        <a:graphic>
          <a:graphicData uri="http://schemas.openxmlformats.org/drawingml/2006/chart">
            <c:chart xmlns:c="http://schemas.openxmlformats.org/drawingml/2006/chart" xmlns:r="http://schemas.openxmlformats.org/officeDocument/2006/relationships" r:id="rId2"/>
          </a:graphicData>
        </a:graphic>
      </p:graphicFrame>
      <p:sp>
        <p:nvSpPr>
          <p:cNvPr id="9" name="ZoneTexte 8">
            <a:extLst>
              <a:ext uri="{FF2B5EF4-FFF2-40B4-BE49-F238E27FC236}">
                <a16:creationId xmlns:a16="http://schemas.microsoft.com/office/drawing/2014/main" id="{AFC1205B-8FAE-274A-8D70-A876CF4353B2}"/>
              </a:ext>
            </a:extLst>
          </p:cNvPr>
          <p:cNvSpPr txBox="1"/>
          <p:nvPr/>
        </p:nvSpPr>
        <p:spPr>
          <a:xfrm>
            <a:off x="6482316" y="2380561"/>
            <a:ext cx="5709684" cy="369332"/>
          </a:xfrm>
          <a:prstGeom prst="rect">
            <a:avLst/>
          </a:prstGeom>
          <a:noFill/>
        </p:spPr>
        <p:txBody>
          <a:bodyPr wrap="square" rtlCol="0">
            <a:spAutoFit/>
          </a:bodyPr>
          <a:lstStyle/>
          <a:p>
            <a:r>
              <a:rPr lang="fr-FR" dirty="0"/>
              <a:t>Plusieurs réponses étaient possibles (max 3)</a:t>
            </a:r>
          </a:p>
        </p:txBody>
      </p:sp>
      <p:pic>
        <p:nvPicPr>
          <p:cNvPr id="10" name="Image 9">
            <a:extLst>
              <a:ext uri="{FF2B5EF4-FFF2-40B4-BE49-F238E27FC236}">
                <a16:creationId xmlns:a16="http://schemas.microsoft.com/office/drawing/2014/main" id="{4EDB6673-279D-B47B-7A74-8019CC238FDE}"/>
              </a:ext>
            </a:extLst>
          </p:cNvPr>
          <p:cNvPicPr>
            <a:picLocks noChangeAspect="1"/>
          </p:cNvPicPr>
          <p:nvPr/>
        </p:nvPicPr>
        <p:blipFill>
          <a:blip r:embed="rId3"/>
          <a:stretch>
            <a:fillRect/>
          </a:stretch>
        </p:blipFill>
        <p:spPr>
          <a:xfrm>
            <a:off x="10070863" y="1050703"/>
            <a:ext cx="1382857" cy="1424763"/>
          </a:xfrm>
          <a:prstGeom prst="rect">
            <a:avLst/>
          </a:prstGeom>
        </p:spPr>
      </p:pic>
    </p:spTree>
    <p:extLst>
      <p:ext uri="{BB962C8B-B14F-4D97-AF65-F5344CB8AC3E}">
        <p14:creationId xmlns:p14="http://schemas.microsoft.com/office/powerpoint/2010/main" val="2977251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2288EF-7CDD-6D08-E744-BD9332706B0C}"/>
              </a:ext>
            </a:extLst>
          </p:cNvPr>
          <p:cNvSpPr>
            <a:spLocks noGrp="1"/>
          </p:cNvSpPr>
          <p:nvPr>
            <p:ph type="title"/>
          </p:nvPr>
        </p:nvSpPr>
        <p:spPr/>
        <p:txBody>
          <a:bodyPr/>
          <a:lstStyle/>
          <a:p>
            <a:r>
              <a:rPr lang="fr-FR" dirty="0"/>
              <a:t>Réception des informations officielles</a:t>
            </a:r>
          </a:p>
        </p:txBody>
      </p:sp>
      <p:graphicFrame>
        <p:nvGraphicFramePr>
          <p:cNvPr id="4" name="Espace réservé du contenu 3">
            <a:extLst>
              <a:ext uri="{FF2B5EF4-FFF2-40B4-BE49-F238E27FC236}">
                <a16:creationId xmlns:a16="http://schemas.microsoft.com/office/drawing/2014/main" id="{8D5229CD-C7B1-86C4-686C-9E6EE1A99C5D}"/>
              </a:ext>
            </a:extLst>
          </p:cNvPr>
          <p:cNvGraphicFramePr>
            <a:graphicFrameLocks noGrp="1"/>
          </p:cNvGraphicFramePr>
          <p:nvPr>
            <p:ph idx="1"/>
            <p:extLst>
              <p:ext uri="{D42A27DB-BD31-4B8C-83A1-F6EECF244321}">
                <p14:modId xmlns:p14="http://schemas.microsoft.com/office/powerpoint/2010/main" val="3365147027"/>
              </p:ext>
            </p:extLst>
          </p:nvPr>
        </p:nvGraphicFramePr>
        <p:xfrm>
          <a:off x="499730" y="2603500"/>
          <a:ext cx="10919637" cy="4137542"/>
        </p:xfrm>
        <a:graphic>
          <a:graphicData uri="http://schemas.openxmlformats.org/drawingml/2006/chart">
            <c:chart xmlns:c="http://schemas.openxmlformats.org/drawingml/2006/chart" xmlns:r="http://schemas.openxmlformats.org/officeDocument/2006/relationships" r:id="rId2"/>
          </a:graphicData>
        </a:graphic>
      </p:graphicFrame>
      <p:pic>
        <p:nvPicPr>
          <p:cNvPr id="5" name="Image 4">
            <a:extLst>
              <a:ext uri="{FF2B5EF4-FFF2-40B4-BE49-F238E27FC236}">
                <a16:creationId xmlns:a16="http://schemas.microsoft.com/office/drawing/2014/main" id="{B858DE31-AD51-5EDB-AAF2-BF27AF1BB0B0}"/>
              </a:ext>
            </a:extLst>
          </p:cNvPr>
          <p:cNvPicPr>
            <a:picLocks noChangeAspect="1"/>
          </p:cNvPicPr>
          <p:nvPr/>
        </p:nvPicPr>
        <p:blipFill>
          <a:blip r:embed="rId3"/>
          <a:stretch>
            <a:fillRect/>
          </a:stretch>
        </p:blipFill>
        <p:spPr>
          <a:xfrm>
            <a:off x="9103300" y="-95593"/>
            <a:ext cx="1382857" cy="1424763"/>
          </a:xfrm>
          <a:prstGeom prst="rect">
            <a:avLst/>
          </a:prstGeom>
        </p:spPr>
      </p:pic>
    </p:spTree>
    <p:extLst>
      <p:ext uri="{BB962C8B-B14F-4D97-AF65-F5344CB8AC3E}">
        <p14:creationId xmlns:p14="http://schemas.microsoft.com/office/powerpoint/2010/main" val="1225685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941B9B-540E-E7CC-BD6C-79023A9B7AFF}"/>
              </a:ext>
            </a:extLst>
          </p:cNvPr>
          <p:cNvSpPr>
            <a:spLocks noGrp="1"/>
          </p:cNvSpPr>
          <p:nvPr>
            <p:ph type="title"/>
          </p:nvPr>
        </p:nvSpPr>
        <p:spPr/>
        <p:txBody>
          <a:bodyPr/>
          <a:lstStyle/>
          <a:p>
            <a:r>
              <a:rPr lang="fr-FR" dirty="0"/>
              <a:t>Non-participants – Facteur principal</a:t>
            </a:r>
          </a:p>
        </p:txBody>
      </p:sp>
      <p:graphicFrame>
        <p:nvGraphicFramePr>
          <p:cNvPr id="4" name="Espace réservé du contenu 3">
            <a:extLst>
              <a:ext uri="{FF2B5EF4-FFF2-40B4-BE49-F238E27FC236}">
                <a16:creationId xmlns:a16="http://schemas.microsoft.com/office/drawing/2014/main" id="{AD9DE4B8-8BF2-4C84-B5C7-87D91BE1D142}"/>
              </a:ext>
            </a:extLst>
          </p:cNvPr>
          <p:cNvGraphicFramePr>
            <a:graphicFrameLocks noGrp="1"/>
          </p:cNvGraphicFramePr>
          <p:nvPr>
            <p:ph idx="1"/>
            <p:extLst>
              <p:ext uri="{D42A27DB-BD31-4B8C-83A1-F6EECF244321}">
                <p14:modId xmlns:p14="http://schemas.microsoft.com/office/powerpoint/2010/main" val="84629939"/>
              </p:ext>
            </p:extLst>
          </p:nvPr>
        </p:nvGraphicFramePr>
        <p:xfrm>
          <a:off x="414670" y="2603499"/>
          <a:ext cx="11025963" cy="3414529"/>
        </p:xfrm>
        <a:graphic>
          <a:graphicData uri="http://schemas.openxmlformats.org/drawingml/2006/chart">
            <c:chart xmlns:c="http://schemas.openxmlformats.org/drawingml/2006/chart" xmlns:r="http://schemas.openxmlformats.org/officeDocument/2006/relationships" r:id="rId2"/>
          </a:graphicData>
        </a:graphic>
      </p:graphicFrame>
      <p:pic>
        <p:nvPicPr>
          <p:cNvPr id="5" name="Image 4">
            <a:extLst>
              <a:ext uri="{FF2B5EF4-FFF2-40B4-BE49-F238E27FC236}">
                <a16:creationId xmlns:a16="http://schemas.microsoft.com/office/drawing/2014/main" id="{79B8EF5E-429C-D45C-1642-1471BFC7852C}"/>
              </a:ext>
            </a:extLst>
          </p:cNvPr>
          <p:cNvPicPr>
            <a:picLocks noChangeAspect="1"/>
          </p:cNvPicPr>
          <p:nvPr/>
        </p:nvPicPr>
        <p:blipFill>
          <a:blip r:embed="rId3"/>
          <a:stretch>
            <a:fillRect/>
          </a:stretch>
        </p:blipFill>
        <p:spPr>
          <a:xfrm>
            <a:off x="9103300" y="-95593"/>
            <a:ext cx="1382857" cy="1424763"/>
          </a:xfrm>
          <a:prstGeom prst="rect">
            <a:avLst/>
          </a:prstGeom>
        </p:spPr>
      </p:pic>
      <p:sp>
        <p:nvSpPr>
          <p:cNvPr id="6" name="ZoneTexte 5">
            <a:extLst>
              <a:ext uri="{FF2B5EF4-FFF2-40B4-BE49-F238E27FC236}">
                <a16:creationId xmlns:a16="http://schemas.microsoft.com/office/drawing/2014/main" id="{92213DD8-8799-273A-EF34-3F1AF224E226}"/>
              </a:ext>
            </a:extLst>
          </p:cNvPr>
          <p:cNvSpPr txBox="1"/>
          <p:nvPr/>
        </p:nvSpPr>
        <p:spPr>
          <a:xfrm>
            <a:off x="6400797" y="3062450"/>
            <a:ext cx="3827721" cy="461665"/>
          </a:xfrm>
          <a:prstGeom prst="rect">
            <a:avLst/>
          </a:prstGeom>
          <a:noFill/>
        </p:spPr>
        <p:txBody>
          <a:bodyPr wrap="square" rtlCol="0">
            <a:spAutoFit/>
          </a:bodyPr>
          <a:lstStyle/>
          <a:p>
            <a:r>
              <a:rPr lang="fr-FR" sz="1200" i="1" dirty="0"/>
              <a:t>(stress, aucun intérêt pour la compétition ou pour les disciplines proposées)</a:t>
            </a:r>
          </a:p>
        </p:txBody>
      </p:sp>
      <p:sp>
        <p:nvSpPr>
          <p:cNvPr id="7" name="ZoneTexte 6">
            <a:extLst>
              <a:ext uri="{FF2B5EF4-FFF2-40B4-BE49-F238E27FC236}">
                <a16:creationId xmlns:a16="http://schemas.microsoft.com/office/drawing/2014/main" id="{26A2DB7C-257F-8D69-1FD5-05ED32965D7B}"/>
              </a:ext>
            </a:extLst>
          </p:cNvPr>
          <p:cNvSpPr txBox="1"/>
          <p:nvPr/>
        </p:nvSpPr>
        <p:spPr>
          <a:xfrm>
            <a:off x="3700127" y="3339449"/>
            <a:ext cx="3827721" cy="276999"/>
          </a:xfrm>
          <a:prstGeom prst="rect">
            <a:avLst/>
          </a:prstGeom>
          <a:noFill/>
        </p:spPr>
        <p:txBody>
          <a:bodyPr wrap="square" rtlCol="0">
            <a:spAutoFit/>
          </a:bodyPr>
          <a:lstStyle/>
          <a:p>
            <a:r>
              <a:rPr lang="fr-FR" sz="1200" i="1" dirty="0"/>
              <a:t>(Temps de passage, trop loin)</a:t>
            </a:r>
          </a:p>
        </p:txBody>
      </p:sp>
      <p:sp>
        <p:nvSpPr>
          <p:cNvPr id="8" name="ZoneTexte 7">
            <a:extLst>
              <a:ext uri="{FF2B5EF4-FFF2-40B4-BE49-F238E27FC236}">
                <a16:creationId xmlns:a16="http://schemas.microsoft.com/office/drawing/2014/main" id="{92FC4684-43F9-A8E6-F521-F095EC469D5E}"/>
              </a:ext>
            </a:extLst>
          </p:cNvPr>
          <p:cNvSpPr txBox="1"/>
          <p:nvPr/>
        </p:nvSpPr>
        <p:spPr>
          <a:xfrm>
            <a:off x="4387704" y="4003453"/>
            <a:ext cx="3827721" cy="276999"/>
          </a:xfrm>
          <a:prstGeom prst="rect">
            <a:avLst/>
          </a:prstGeom>
          <a:noFill/>
        </p:spPr>
        <p:txBody>
          <a:bodyPr wrap="square" rtlCol="0">
            <a:spAutoFit/>
          </a:bodyPr>
          <a:lstStyle/>
          <a:p>
            <a:r>
              <a:rPr lang="fr-FR" sz="1200" i="1" dirty="0"/>
              <a:t>(Stand éloigné, accès)</a:t>
            </a:r>
          </a:p>
        </p:txBody>
      </p:sp>
      <p:sp>
        <p:nvSpPr>
          <p:cNvPr id="9" name="ZoneTexte 8">
            <a:extLst>
              <a:ext uri="{FF2B5EF4-FFF2-40B4-BE49-F238E27FC236}">
                <a16:creationId xmlns:a16="http://schemas.microsoft.com/office/drawing/2014/main" id="{282EEECF-1AD5-C2D5-73CF-5BCC259029B4}"/>
              </a:ext>
            </a:extLst>
          </p:cNvPr>
          <p:cNvSpPr txBox="1"/>
          <p:nvPr/>
        </p:nvSpPr>
        <p:spPr>
          <a:xfrm>
            <a:off x="3841895" y="4489006"/>
            <a:ext cx="3827721" cy="276999"/>
          </a:xfrm>
          <a:prstGeom prst="rect">
            <a:avLst/>
          </a:prstGeom>
          <a:noFill/>
        </p:spPr>
        <p:txBody>
          <a:bodyPr wrap="square" rtlCol="0">
            <a:spAutoFit/>
          </a:bodyPr>
          <a:lstStyle/>
          <a:p>
            <a:r>
              <a:rPr lang="fr-FR" sz="1200" i="1" dirty="0"/>
              <a:t>(Equipements généraux)</a:t>
            </a:r>
          </a:p>
        </p:txBody>
      </p:sp>
    </p:spTree>
    <p:extLst>
      <p:ext uri="{BB962C8B-B14F-4D97-AF65-F5344CB8AC3E}">
        <p14:creationId xmlns:p14="http://schemas.microsoft.com/office/powerpoint/2010/main" val="320622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9992AD-F65C-F6BF-5D32-C3094EF18552}"/>
              </a:ext>
            </a:extLst>
          </p:cNvPr>
          <p:cNvSpPr>
            <a:spLocks noGrp="1"/>
          </p:cNvSpPr>
          <p:nvPr>
            <p:ph type="title"/>
          </p:nvPr>
        </p:nvSpPr>
        <p:spPr/>
        <p:txBody>
          <a:bodyPr/>
          <a:lstStyle/>
          <a:p>
            <a:r>
              <a:rPr lang="fr-FR" dirty="0"/>
              <a:t>Résumé des commentaires</a:t>
            </a:r>
          </a:p>
        </p:txBody>
      </p:sp>
      <p:graphicFrame>
        <p:nvGraphicFramePr>
          <p:cNvPr id="4" name="Espace réservé du contenu 3">
            <a:extLst>
              <a:ext uri="{FF2B5EF4-FFF2-40B4-BE49-F238E27FC236}">
                <a16:creationId xmlns:a16="http://schemas.microsoft.com/office/drawing/2014/main" id="{78E2D9B8-945B-97F1-72BE-4C1027273EB4}"/>
              </a:ext>
            </a:extLst>
          </p:cNvPr>
          <p:cNvGraphicFramePr>
            <a:graphicFrameLocks noGrp="1"/>
          </p:cNvGraphicFramePr>
          <p:nvPr>
            <p:ph idx="1"/>
            <p:extLst>
              <p:ext uri="{D42A27DB-BD31-4B8C-83A1-F6EECF244321}">
                <p14:modId xmlns:p14="http://schemas.microsoft.com/office/powerpoint/2010/main" val="3476666781"/>
              </p:ext>
            </p:extLst>
          </p:nvPr>
        </p:nvGraphicFramePr>
        <p:xfrm>
          <a:off x="916320" y="2494124"/>
          <a:ext cx="10359360" cy="41269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Image 4">
            <a:extLst>
              <a:ext uri="{FF2B5EF4-FFF2-40B4-BE49-F238E27FC236}">
                <a16:creationId xmlns:a16="http://schemas.microsoft.com/office/drawing/2014/main" id="{91F08861-7EE3-F158-8541-C7E978740ADB}"/>
              </a:ext>
            </a:extLst>
          </p:cNvPr>
          <p:cNvPicPr>
            <a:picLocks noChangeAspect="1"/>
          </p:cNvPicPr>
          <p:nvPr/>
        </p:nvPicPr>
        <p:blipFill>
          <a:blip r:embed="rId7"/>
          <a:stretch>
            <a:fillRect/>
          </a:stretch>
        </p:blipFill>
        <p:spPr>
          <a:xfrm>
            <a:off x="9103300" y="-95593"/>
            <a:ext cx="1382857" cy="1424763"/>
          </a:xfrm>
          <a:prstGeom prst="rect">
            <a:avLst/>
          </a:prstGeom>
        </p:spPr>
      </p:pic>
    </p:spTree>
    <p:extLst>
      <p:ext uri="{BB962C8B-B14F-4D97-AF65-F5344CB8AC3E}">
        <p14:creationId xmlns:p14="http://schemas.microsoft.com/office/powerpoint/2010/main" val="36992688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B8C854-6B6A-3FC2-88FD-176658CE5CDC}"/>
              </a:ext>
            </a:extLst>
          </p:cNvPr>
          <p:cNvSpPr>
            <a:spLocks noGrp="1"/>
          </p:cNvSpPr>
          <p:nvPr>
            <p:ph type="title"/>
          </p:nvPr>
        </p:nvSpPr>
        <p:spPr/>
        <p:txBody>
          <a:bodyPr/>
          <a:lstStyle/>
          <a:p>
            <a:r>
              <a:rPr lang="fr-FR" dirty="0"/>
              <a:t>Actions suggérées</a:t>
            </a:r>
          </a:p>
        </p:txBody>
      </p:sp>
      <p:pic>
        <p:nvPicPr>
          <p:cNvPr id="4" name="Image 3">
            <a:extLst>
              <a:ext uri="{FF2B5EF4-FFF2-40B4-BE49-F238E27FC236}">
                <a16:creationId xmlns:a16="http://schemas.microsoft.com/office/drawing/2014/main" id="{D9A4BB34-E7B8-F4C1-5FF9-1D6A93A27423}"/>
              </a:ext>
            </a:extLst>
          </p:cNvPr>
          <p:cNvPicPr>
            <a:picLocks noChangeAspect="1"/>
          </p:cNvPicPr>
          <p:nvPr/>
        </p:nvPicPr>
        <p:blipFill>
          <a:blip r:embed="rId2"/>
          <a:stretch>
            <a:fillRect/>
          </a:stretch>
        </p:blipFill>
        <p:spPr>
          <a:xfrm>
            <a:off x="9103300" y="-95593"/>
            <a:ext cx="1382857" cy="1424763"/>
          </a:xfrm>
          <a:prstGeom prst="rect">
            <a:avLst/>
          </a:prstGeom>
        </p:spPr>
      </p:pic>
      <p:graphicFrame>
        <p:nvGraphicFramePr>
          <p:cNvPr id="9" name="Espace réservé du contenu 8">
            <a:extLst>
              <a:ext uri="{FF2B5EF4-FFF2-40B4-BE49-F238E27FC236}">
                <a16:creationId xmlns:a16="http://schemas.microsoft.com/office/drawing/2014/main" id="{7CDE1D12-BBF8-F0B1-0D42-5B55FD1082F5}"/>
              </a:ext>
            </a:extLst>
          </p:cNvPr>
          <p:cNvGraphicFramePr>
            <a:graphicFrameLocks noGrp="1"/>
          </p:cNvGraphicFramePr>
          <p:nvPr>
            <p:ph idx="1"/>
            <p:extLst>
              <p:ext uri="{D42A27DB-BD31-4B8C-83A1-F6EECF244321}">
                <p14:modId xmlns:p14="http://schemas.microsoft.com/office/powerpoint/2010/main" val="4243803268"/>
              </p:ext>
            </p:extLst>
          </p:nvPr>
        </p:nvGraphicFramePr>
        <p:xfrm>
          <a:off x="648586" y="2398431"/>
          <a:ext cx="11142921" cy="42575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07063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8339F4-A1A8-E762-2B04-8BBF65519D00}"/>
              </a:ext>
            </a:extLst>
          </p:cNvPr>
          <p:cNvSpPr>
            <a:spLocks noGrp="1"/>
          </p:cNvSpPr>
          <p:nvPr>
            <p:ph type="title"/>
          </p:nvPr>
        </p:nvSpPr>
        <p:spPr/>
        <p:txBody>
          <a:bodyPr/>
          <a:lstStyle/>
          <a:p>
            <a:r>
              <a:rPr lang="fr-FR" dirty="0"/>
              <a:t>Evolution de la participation dans le temps - Contexte</a:t>
            </a:r>
          </a:p>
        </p:txBody>
      </p:sp>
      <p:pic>
        <p:nvPicPr>
          <p:cNvPr id="4" name="Image 3">
            <a:extLst>
              <a:ext uri="{FF2B5EF4-FFF2-40B4-BE49-F238E27FC236}">
                <a16:creationId xmlns:a16="http://schemas.microsoft.com/office/drawing/2014/main" id="{700F3C4B-BD58-FE4E-87B7-30D115670195}"/>
              </a:ext>
            </a:extLst>
          </p:cNvPr>
          <p:cNvPicPr>
            <a:picLocks noChangeAspect="1"/>
          </p:cNvPicPr>
          <p:nvPr/>
        </p:nvPicPr>
        <p:blipFill>
          <a:blip r:embed="rId2"/>
          <a:stretch>
            <a:fillRect/>
          </a:stretch>
        </p:blipFill>
        <p:spPr>
          <a:xfrm>
            <a:off x="9071402" y="-139748"/>
            <a:ext cx="1382857" cy="1424763"/>
          </a:xfrm>
          <a:prstGeom prst="rect">
            <a:avLst/>
          </a:prstGeom>
        </p:spPr>
      </p:pic>
      <p:graphicFrame>
        <p:nvGraphicFramePr>
          <p:cNvPr id="5" name="Graphique 4">
            <a:extLst>
              <a:ext uri="{FF2B5EF4-FFF2-40B4-BE49-F238E27FC236}">
                <a16:creationId xmlns:a16="http://schemas.microsoft.com/office/drawing/2014/main" id="{B5135059-7088-EF12-AE76-C7F0B1BC12BC}"/>
              </a:ext>
            </a:extLst>
          </p:cNvPr>
          <p:cNvGraphicFramePr>
            <a:graphicFrameLocks/>
          </p:cNvGraphicFramePr>
          <p:nvPr>
            <p:extLst>
              <p:ext uri="{D42A27DB-BD31-4B8C-83A1-F6EECF244321}">
                <p14:modId xmlns:p14="http://schemas.microsoft.com/office/powerpoint/2010/main" val="2675490387"/>
              </p:ext>
            </p:extLst>
          </p:nvPr>
        </p:nvGraphicFramePr>
        <p:xfrm>
          <a:off x="925033" y="2398431"/>
          <a:ext cx="9877645" cy="4140592"/>
        </p:xfrm>
        <a:graphic>
          <a:graphicData uri="http://schemas.openxmlformats.org/drawingml/2006/chart">
            <c:chart xmlns:c="http://schemas.openxmlformats.org/drawingml/2006/chart" xmlns:r="http://schemas.openxmlformats.org/officeDocument/2006/relationships" r:id="rId3"/>
          </a:graphicData>
        </a:graphic>
      </p:graphicFrame>
      <p:sp>
        <p:nvSpPr>
          <p:cNvPr id="3" name="ZoneTexte 2">
            <a:extLst>
              <a:ext uri="{FF2B5EF4-FFF2-40B4-BE49-F238E27FC236}">
                <a16:creationId xmlns:a16="http://schemas.microsoft.com/office/drawing/2014/main" id="{6F32D6D2-CB8B-8BC8-6D73-1949A4CB4245}"/>
              </a:ext>
            </a:extLst>
          </p:cNvPr>
          <p:cNvSpPr txBox="1"/>
          <p:nvPr/>
        </p:nvSpPr>
        <p:spPr>
          <a:xfrm>
            <a:off x="7417531" y="2413337"/>
            <a:ext cx="5256478" cy="1015663"/>
          </a:xfrm>
          <a:prstGeom prst="rect">
            <a:avLst/>
          </a:prstGeom>
          <a:noFill/>
        </p:spPr>
        <p:txBody>
          <a:bodyPr wrap="square" rtlCol="0">
            <a:spAutoFit/>
          </a:bodyPr>
          <a:lstStyle/>
          <a:p>
            <a:pPr marL="285750" indent="-285750">
              <a:buFont typeface="Arial" panose="020B0604020202020204" pitchFamily="34" charset="0"/>
              <a:buChar char="•"/>
            </a:pPr>
            <a:r>
              <a:rPr lang="fr-FR" sz="2000" dirty="0"/>
              <a:t>28% de baisse entre 2024 et 2022</a:t>
            </a:r>
          </a:p>
          <a:p>
            <a:pPr marL="285750" indent="-285750">
              <a:buFont typeface="Arial" panose="020B0604020202020204" pitchFamily="34" charset="0"/>
              <a:buChar char="•"/>
            </a:pPr>
            <a:r>
              <a:rPr lang="fr-FR" sz="2000" dirty="0"/>
              <a:t>38% de baisse entre 2024 et 2019</a:t>
            </a:r>
          </a:p>
          <a:p>
            <a:pPr marL="285750" indent="-285750">
              <a:buFont typeface="Arial" panose="020B0604020202020204" pitchFamily="34" charset="0"/>
              <a:buChar char="•"/>
            </a:pPr>
            <a:r>
              <a:rPr lang="fr-FR" sz="2000" dirty="0"/>
              <a:t>45% de baisse entre 2024 et 2016</a:t>
            </a:r>
          </a:p>
        </p:txBody>
      </p:sp>
    </p:spTree>
    <p:extLst>
      <p:ext uri="{BB962C8B-B14F-4D97-AF65-F5344CB8AC3E}">
        <p14:creationId xmlns:p14="http://schemas.microsoft.com/office/powerpoint/2010/main" val="8767336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B8C854-6B6A-3FC2-88FD-176658CE5CDC}"/>
              </a:ext>
            </a:extLst>
          </p:cNvPr>
          <p:cNvSpPr>
            <a:spLocks noGrp="1"/>
          </p:cNvSpPr>
          <p:nvPr>
            <p:ph type="title"/>
          </p:nvPr>
        </p:nvSpPr>
        <p:spPr/>
        <p:txBody>
          <a:bodyPr/>
          <a:lstStyle/>
          <a:p>
            <a:r>
              <a:rPr lang="fr-FR" dirty="0"/>
              <a:t>Actions suggérées</a:t>
            </a:r>
          </a:p>
        </p:txBody>
      </p:sp>
      <p:pic>
        <p:nvPicPr>
          <p:cNvPr id="4" name="Image 3">
            <a:extLst>
              <a:ext uri="{FF2B5EF4-FFF2-40B4-BE49-F238E27FC236}">
                <a16:creationId xmlns:a16="http://schemas.microsoft.com/office/drawing/2014/main" id="{D9A4BB34-E7B8-F4C1-5FF9-1D6A93A27423}"/>
              </a:ext>
            </a:extLst>
          </p:cNvPr>
          <p:cNvPicPr>
            <a:picLocks noChangeAspect="1"/>
          </p:cNvPicPr>
          <p:nvPr/>
        </p:nvPicPr>
        <p:blipFill>
          <a:blip r:embed="rId2"/>
          <a:stretch>
            <a:fillRect/>
          </a:stretch>
        </p:blipFill>
        <p:spPr>
          <a:xfrm>
            <a:off x="9103300" y="-95593"/>
            <a:ext cx="1382857" cy="1424763"/>
          </a:xfrm>
          <a:prstGeom prst="rect">
            <a:avLst/>
          </a:prstGeom>
        </p:spPr>
      </p:pic>
      <p:graphicFrame>
        <p:nvGraphicFramePr>
          <p:cNvPr id="9" name="Espace réservé du contenu 8">
            <a:extLst>
              <a:ext uri="{FF2B5EF4-FFF2-40B4-BE49-F238E27FC236}">
                <a16:creationId xmlns:a16="http://schemas.microsoft.com/office/drawing/2014/main" id="{7CDE1D12-BBF8-F0B1-0D42-5B55FD1082F5}"/>
              </a:ext>
            </a:extLst>
          </p:cNvPr>
          <p:cNvGraphicFramePr>
            <a:graphicFrameLocks noGrp="1"/>
          </p:cNvGraphicFramePr>
          <p:nvPr>
            <p:ph idx="1"/>
            <p:extLst>
              <p:ext uri="{D42A27DB-BD31-4B8C-83A1-F6EECF244321}">
                <p14:modId xmlns:p14="http://schemas.microsoft.com/office/powerpoint/2010/main" val="429540051"/>
              </p:ext>
            </p:extLst>
          </p:nvPr>
        </p:nvGraphicFramePr>
        <p:xfrm>
          <a:off x="648586" y="2398431"/>
          <a:ext cx="11142921" cy="45871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0776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B8C854-6B6A-3FC2-88FD-176658CE5CDC}"/>
              </a:ext>
            </a:extLst>
          </p:cNvPr>
          <p:cNvSpPr>
            <a:spLocks noGrp="1"/>
          </p:cNvSpPr>
          <p:nvPr>
            <p:ph type="title"/>
          </p:nvPr>
        </p:nvSpPr>
        <p:spPr/>
        <p:txBody>
          <a:bodyPr/>
          <a:lstStyle/>
          <a:p>
            <a:r>
              <a:rPr lang="fr-FR" dirty="0"/>
              <a:t>Actions suggérées</a:t>
            </a:r>
          </a:p>
        </p:txBody>
      </p:sp>
      <p:pic>
        <p:nvPicPr>
          <p:cNvPr id="4" name="Image 3">
            <a:extLst>
              <a:ext uri="{FF2B5EF4-FFF2-40B4-BE49-F238E27FC236}">
                <a16:creationId xmlns:a16="http://schemas.microsoft.com/office/drawing/2014/main" id="{D9A4BB34-E7B8-F4C1-5FF9-1D6A93A27423}"/>
              </a:ext>
            </a:extLst>
          </p:cNvPr>
          <p:cNvPicPr>
            <a:picLocks noChangeAspect="1"/>
          </p:cNvPicPr>
          <p:nvPr/>
        </p:nvPicPr>
        <p:blipFill>
          <a:blip r:embed="rId2"/>
          <a:stretch>
            <a:fillRect/>
          </a:stretch>
        </p:blipFill>
        <p:spPr>
          <a:xfrm>
            <a:off x="9103300" y="-95593"/>
            <a:ext cx="1382857" cy="1424763"/>
          </a:xfrm>
          <a:prstGeom prst="rect">
            <a:avLst/>
          </a:prstGeom>
        </p:spPr>
      </p:pic>
      <p:graphicFrame>
        <p:nvGraphicFramePr>
          <p:cNvPr id="9" name="Espace réservé du contenu 8">
            <a:extLst>
              <a:ext uri="{FF2B5EF4-FFF2-40B4-BE49-F238E27FC236}">
                <a16:creationId xmlns:a16="http://schemas.microsoft.com/office/drawing/2014/main" id="{7CDE1D12-BBF8-F0B1-0D42-5B55FD1082F5}"/>
              </a:ext>
            </a:extLst>
          </p:cNvPr>
          <p:cNvGraphicFramePr>
            <a:graphicFrameLocks noGrp="1"/>
          </p:cNvGraphicFramePr>
          <p:nvPr>
            <p:ph idx="1"/>
            <p:extLst>
              <p:ext uri="{D42A27DB-BD31-4B8C-83A1-F6EECF244321}">
                <p14:modId xmlns:p14="http://schemas.microsoft.com/office/powerpoint/2010/main" val="625637635"/>
              </p:ext>
            </p:extLst>
          </p:nvPr>
        </p:nvGraphicFramePr>
        <p:xfrm>
          <a:off x="648586" y="2398431"/>
          <a:ext cx="11142921" cy="45871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28207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8339F4-A1A8-E762-2B04-8BBF65519D00}"/>
              </a:ext>
            </a:extLst>
          </p:cNvPr>
          <p:cNvSpPr>
            <a:spLocks noGrp="1"/>
          </p:cNvSpPr>
          <p:nvPr>
            <p:ph type="title"/>
          </p:nvPr>
        </p:nvSpPr>
        <p:spPr/>
        <p:txBody>
          <a:bodyPr/>
          <a:lstStyle/>
          <a:p>
            <a:r>
              <a:rPr lang="fr-FR" dirty="0"/>
              <a:t>Evolution de la participation dans le temps</a:t>
            </a:r>
          </a:p>
        </p:txBody>
      </p:sp>
      <p:pic>
        <p:nvPicPr>
          <p:cNvPr id="4" name="Image 3">
            <a:extLst>
              <a:ext uri="{FF2B5EF4-FFF2-40B4-BE49-F238E27FC236}">
                <a16:creationId xmlns:a16="http://schemas.microsoft.com/office/drawing/2014/main" id="{700F3C4B-BD58-FE4E-87B7-30D115670195}"/>
              </a:ext>
            </a:extLst>
          </p:cNvPr>
          <p:cNvPicPr>
            <a:picLocks noChangeAspect="1"/>
          </p:cNvPicPr>
          <p:nvPr/>
        </p:nvPicPr>
        <p:blipFill>
          <a:blip r:embed="rId3"/>
          <a:stretch>
            <a:fillRect/>
          </a:stretch>
        </p:blipFill>
        <p:spPr>
          <a:xfrm>
            <a:off x="9071402" y="-139748"/>
            <a:ext cx="1382857" cy="1424763"/>
          </a:xfrm>
          <a:prstGeom prst="rect">
            <a:avLst/>
          </a:prstGeom>
        </p:spPr>
      </p:pic>
      <p:graphicFrame>
        <p:nvGraphicFramePr>
          <p:cNvPr id="5" name="Graphique 4">
            <a:extLst>
              <a:ext uri="{FF2B5EF4-FFF2-40B4-BE49-F238E27FC236}">
                <a16:creationId xmlns:a16="http://schemas.microsoft.com/office/drawing/2014/main" id="{B5135059-7088-EF12-AE76-C7F0B1BC12BC}"/>
              </a:ext>
            </a:extLst>
          </p:cNvPr>
          <p:cNvGraphicFramePr>
            <a:graphicFrameLocks/>
          </p:cNvGraphicFramePr>
          <p:nvPr/>
        </p:nvGraphicFramePr>
        <p:xfrm>
          <a:off x="457201" y="2238943"/>
          <a:ext cx="6326372" cy="290721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Graphique 5">
            <a:extLst>
              <a:ext uri="{FF2B5EF4-FFF2-40B4-BE49-F238E27FC236}">
                <a16:creationId xmlns:a16="http://schemas.microsoft.com/office/drawing/2014/main" id="{D521843A-3D15-8DCC-A211-03AD1ADD0E1C}"/>
              </a:ext>
            </a:extLst>
          </p:cNvPr>
          <p:cNvGraphicFramePr>
            <a:graphicFrameLocks/>
          </p:cNvGraphicFramePr>
          <p:nvPr>
            <p:extLst>
              <p:ext uri="{D42A27DB-BD31-4B8C-83A1-F6EECF244321}">
                <p14:modId xmlns:p14="http://schemas.microsoft.com/office/powerpoint/2010/main" val="1097579476"/>
              </p:ext>
            </p:extLst>
          </p:nvPr>
        </p:nvGraphicFramePr>
        <p:xfrm>
          <a:off x="888004" y="2490331"/>
          <a:ext cx="10127326" cy="3921102"/>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887837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8339F4-A1A8-E762-2B04-8BBF65519D00}"/>
              </a:ext>
            </a:extLst>
          </p:cNvPr>
          <p:cNvSpPr>
            <a:spLocks noGrp="1"/>
          </p:cNvSpPr>
          <p:nvPr>
            <p:ph type="title"/>
          </p:nvPr>
        </p:nvSpPr>
        <p:spPr/>
        <p:txBody>
          <a:bodyPr/>
          <a:lstStyle/>
          <a:p>
            <a:r>
              <a:rPr lang="fr-FR" dirty="0"/>
              <a:t>Evolution de la participation dans le temps</a:t>
            </a:r>
          </a:p>
        </p:txBody>
      </p:sp>
      <p:pic>
        <p:nvPicPr>
          <p:cNvPr id="4" name="Image 3">
            <a:extLst>
              <a:ext uri="{FF2B5EF4-FFF2-40B4-BE49-F238E27FC236}">
                <a16:creationId xmlns:a16="http://schemas.microsoft.com/office/drawing/2014/main" id="{700F3C4B-BD58-FE4E-87B7-30D115670195}"/>
              </a:ext>
            </a:extLst>
          </p:cNvPr>
          <p:cNvPicPr>
            <a:picLocks noChangeAspect="1"/>
          </p:cNvPicPr>
          <p:nvPr/>
        </p:nvPicPr>
        <p:blipFill>
          <a:blip r:embed="rId3"/>
          <a:stretch>
            <a:fillRect/>
          </a:stretch>
        </p:blipFill>
        <p:spPr>
          <a:xfrm>
            <a:off x="9071402" y="-139748"/>
            <a:ext cx="1382857" cy="1424763"/>
          </a:xfrm>
          <a:prstGeom prst="rect">
            <a:avLst/>
          </a:prstGeom>
        </p:spPr>
      </p:pic>
      <p:graphicFrame>
        <p:nvGraphicFramePr>
          <p:cNvPr id="5" name="Graphique 4">
            <a:extLst>
              <a:ext uri="{FF2B5EF4-FFF2-40B4-BE49-F238E27FC236}">
                <a16:creationId xmlns:a16="http://schemas.microsoft.com/office/drawing/2014/main" id="{B5135059-7088-EF12-AE76-C7F0B1BC12BC}"/>
              </a:ext>
            </a:extLst>
          </p:cNvPr>
          <p:cNvGraphicFramePr>
            <a:graphicFrameLocks/>
          </p:cNvGraphicFramePr>
          <p:nvPr/>
        </p:nvGraphicFramePr>
        <p:xfrm>
          <a:off x="457201" y="2238943"/>
          <a:ext cx="6326372" cy="290721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Graphique 7">
            <a:extLst>
              <a:ext uri="{FF2B5EF4-FFF2-40B4-BE49-F238E27FC236}">
                <a16:creationId xmlns:a16="http://schemas.microsoft.com/office/drawing/2014/main" id="{D521843A-3D15-8DCC-A211-03AD1ADD0E1C}"/>
              </a:ext>
            </a:extLst>
          </p:cNvPr>
          <p:cNvGraphicFramePr>
            <a:graphicFrameLocks/>
          </p:cNvGraphicFramePr>
          <p:nvPr>
            <p:extLst>
              <p:ext uri="{D42A27DB-BD31-4B8C-83A1-F6EECF244321}">
                <p14:modId xmlns:p14="http://schemas.microsoft.com/office/powerpoint/2010/main" val="883983826"/>
              </p:ext>
            </p:extLst>
          </p:nvPr>
        </p:nvGraphicFramePr>
        <p:xfrm>
          <a:off x="2212127" y="2529837"/>
          <a:ext cx="7550703" cy="389675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799004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8339F4-A1A8-E762-2B04-8BBF65519D00}"/>
              </a:ext>
            </a:extLst>
          </p:cNvPr>
          <p:cNvSpPr>
            <a:spLocks noGrp="1"/>
          </p:cNvSpPr>
          <p:nvPr>
            <p:ph type="title"/>
          </p:nvPr>
        </p:nvSpPr>
        <p:spPr/>
        <p:txBody>
          <a:bodyPr/>
          <a:lstStyle/>
          <a:p>
            <a:r>
              <a:rPr lang="fr-FR" dirty="0"/>
              <a:t>Evolution de la participation dans le temps</a:t>
            </a:r>
          </a:p>
        </p:txBody>
      </p:sp>
      <p:pic>
        <p:nvPicPr>
          <p:cNvPr id="4" name="Image 3">
            <a:extLst>
              <a:ext uri="{FF2B5EF4-FFF2-40B4-BE49-F238E27FC236}">
                <a16:creationId xmlns:a16="http://schemas.microsoft.com/office/drawing/2014/main" id="{700F3C4B-BD58-FE4E-87B7-30D115670195}"/>
              </a:ext>
            </a:extLst>
          </p:cNvPr>
          <p:cNvPicPr>
            <a:picLocks noChangeAspect="1"/>
          </p:cNvPicPr>
          <p:nvPr/>
        </p:nvPicPr>
        <p:blipFill>
          <a:blip r:embed="rId3"/>
          <a:stretch>
            <a:fillRect/>
          </a:stretch>
        </p:blipFill>
        <p:spPr>
          <a:xfrm>
            <a:off x="9071402" y="-139748"/>
            <a:ext cx="1382857" cy="1424763"/>
          </a:xfrm>
          <a:prstGeom prst="rect">
            <a:avLst/>
          </a:prstGeom>
        </p:spPr>
      </p:pic>
      <p:graphicFrame>
        <p:nvGraphicFramePr>
          <p:cNvPr id="5" name="Graphique 4">
            <a:extLst>
              <a:ext uri="{FF2B5EF4-FFF2-40B4-BE49-F238E27FC236}">
                <a16:creationId xmlns:a16="http://schemas.microsoft.com/office/drawing/2014/main" id="{B5135059-7088-EF12-AE76-C7F0B1BC12BC}"/>
              </a:ext>
            </a:extLst>
          </p:cNvPr>
          <p:cNvGraphicFramePr>
            <a:graphicFrameLocks/>
          </p:cNvGraphicFramePr>
          <p:nvPr/>
        </p:nvGraphicFramePr>
        <p:xfrm>
          <a:off x="457201" y="2238943"/>
          <a:ext cx="6326372" cy="290721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 name="Graphique 2">
            <a:extLst>
              <a:ext uri="{FF2B5EF4-FFF2-40B4-BE49-F238E27FC236}">
                <a16:creationId xmlns:a16="http://schemas.microsoft.com/office/drawing/2014/main" id="{D521843A-3D15-8DCC-A211-03AD1ADD0E1C}"/>
              </a:ext>
            </a:extLst>
          </p:cNvPr>
          <p:cNvGraphicFramePr>
            <a:graphicFrameLocks/>
          </p:cNvGraphicFramePr>
          <p:nvPr>
            <p:extLst>
              <p:ext uri="{D42A27DB-BD31-4B8C-83A1-F6EECF244321}">
                <p14:modId xmlns:p14="http://schemas.microsoft.com/office/powerpoint/2010/main" val="1907908829"/>
              </p:ext>
            </p:extLst>
          </p:nvPr>
        </p:nvGraphicFramePr>
        <p:xfrm>
          <a:off x="2239214" y="2486024"/>
          <a:ext cx="7523616" cy="416030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816736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BD1857-52A5-E1DA-5BE6-D477B1BE0161}"/>
              </a:ext>
            </a:extLst>
          </p:cNvPr>
          <p:cNvSpPr>
            <a:spLocks noGrp="1"/>
          </p:cNvSpPr>
          <p:nvPr>
            <p:ph type="title"/>
          </p:nvPr>
        </p:nvSpPr>
        <p:spPr/>
        <p:txBody>
          <a:bodyPr/>
          <a:lstStyle/>
          <a:p>
            <a:r>
              <a:rPr lang="fr-FR" dirty="0"/>
              <a:t>Sondage 2024 Informations générales</a:t>
            </a:r>
          </a:p>
        </p:txBody>
      </p:sp>
      <p:graphicFrame>
        <p:nvGraphicFramePr>
          <p:cNvPr id="6" name="Graphique 5">
            <a:extLst>
              <a:ext uri="{FF2B5EF4-FFF2-40B4-BE49-F238E27FC236}">
                <a16:creationId xmlns:a16="http://schemas.microsoft.com/office/drawing/2014/main" id="{FB9522CF-E266-5396-4515-5042E7E78D50}"/>
              </a:ext>
            </a:extLst>
          </p:cNvPr>
          <p:cNvGraphicFramePr>
            <a:graphicFrameLocks/>
          </p:cNvGraphicFramePr>
          <p:nvPr>
            <p:extLst>
              <p:ext uri="{D42A27DB-BD31-4B8C-83A1-F6EECF244321}">
                <p14:modId xmlns:p14="http://schemas.microsoft.com/office/powerpoint/2010/main" val="3336489477"/>
              </p:ext>
            </p:extLst>
          </p:nvPr>
        </p:nvGraphicFramePr>
        <p:xfrm>
          <a:off x="0" y="3268156"/>
          <a:ext cx="5560830" cy="3981893"/>
        </p:xfrm>
        <a:graphic>
          <a:graphicData uri="http://schemas.openxmlformats.org/drawingml/2006/chart">
            <c:chart xmlns:c="http://schemas.openxmlformats.org/drawingml/2006/chart" xmlns:r="http://schemas.openxmlformats.org/officeDocument/2006/relationships" r:id="rId3"/>
          </a:graphicData>
        </a:graphic>
      </p:graphicFrame>
      <mc:AlternateContent xmlns:mc="http://schemas.openxmlformats.org/markup-compatibility/2006" xmlns:cx2="http://schemas.microsoft.com/office/drawing/2015/10/21/chartex">
        <mc:Choice Requires="cx2">
          <p:graphicFrame>
            <p:nvGraphicFramePr>
              <p:cNvPr id="7" name="Graphique 6">
                <a:extLst>
                  <a:ext uri="{FF2B5EF4-FFF2-40B4-BE49-F238E27FC236}">
                    <a16:creationId xmlns:a16="http://schemas.microsoft.com/office/drawing/2014/main" id="{E49AFD16-4C46-85F4-430B-833164E443C5}"/>
                  </a:ext>
                </a:extLst>
              </p:cNvPr>
              <p:cNvGraphicFramePr/>
              <p:nvPr>
                <p:extLst>
                  <p:ext uri="{D42A27DB-BD31-4B8C-83A1-F6EECF244321}">
                    <p14:modId xmlns:p14="http://schemas.microsoft.com/office/powerpoint/2010/main" val="4226187950"/>
                  </p:ext>
                </p:extLst>
              </p:nvPr>
            </p:nvGraphicFramePr>
            <p:xfrm>
              <a:off x="5762848" y="2768425"/>
              <a:ext cx="6018027" cy="3981893"/>
            </p:xfrm>
            <a:graphic>
              <a:graphicData uri="http://schemas.microsoft.com/office/drawing/2014/chartex">
                <cx:chart xmlns:cx="http://schemas.microsoft.com/office/drawing/2014/chartex" xmlns:r="http://schemas.openxmlformats.org/officeDocument/2006/relationships" r:id="rId4"/>
              </a:graphicData>
            </a:graphic>
          </p:graphicFrame>
        </mc:Choice>
        <mc:Fallback xmlns="">
          <p:pic>
            <p:nvPicPr>
              <p:cNvPr id="7" name="Graphique 6">
                <a:extLst>
                  <a:ext uri="{FF2B5EF4-FFF2-40B4-BE49-F238E27FC236}">
                    <a16:creationId xmlns:a16="http://schemas.microsoft.com/office/drawing/2014/main" id="{E49AFD16-4C46-85F4-430B-833164E443C5}"/>
                  </a:ext>
                </a:extLst>
              </p:cNvPr>
              <p:cNvPicPr>
                <a:picLocks noGrp="1" noRot="1" noChangeAspect="1" noMove="1" noResize="1" noEditPoints="1" noAdjustHandles="1" noChangeArrowheads="1" noChangeShapeType="1"/>
              </p:cNvPicPr>
              <p:nvPr/>
            </p:nvPicPr>
            <p:blipFill>
              <a:blip r:embed="rId5"/>
              <a:stretch>
                <a:fillRect/>
              </a:stretch>
            </p:blipFill>
            <p:spPr>
              <a:xfrm>
                <a:off x="5762848" y="2768425"/>
                <a:ext cx="6018027" cy="3981893"/>
              </a:xfrm>
              <a:prstGeom prst="rect">
                <a:avLst/>
              </a:prstGeom>
            </p:spPr>
          </p:pic>
        </mc:Fallback>
      </mc:AlternateContent>
      <p:pic>
        <p:nvPicPr>
          <p:cNvPr id="11" name="Image 10">
            <a:extLst>
              <a:ext uri="{FF2B5EF4-FFF2-40B4-BE49-F238E27FC236}">
                <a16:creationId xmlns:a16="http://schemas.microsoft.com/office/drawing/2014/main" id="{6F1E2204-80C9-E515-C1B6-82B30CE77BF6}"/>
              </a:ext>
            </a:extLst>
          </p:cNvPr>
          <p:cNvPicPr>
            <a:picLocks noChangeAspect="1"/>
          </p:cNvPicPr>
          <p:nvPr/>
        </p:nvPicPr>
        <p:blipFill>
          <a:blip r:embed="rId6"/>
          <a:stretch>
            <a:fillRect/>
          </a:stretch>
        </p:blipFill>
        <p:spPr>
          <a:xfrm>
            <a:off x="9071402" y="-139748"/>
            <a:ext cx="1382857" cy="1424763"/>
          </a:xfrm>
          <a:prstGeom prst="rect">
            <a:avLst/>
          </a:prstGeom>
        </p:spPr>
      </p:pic>
      <p:sp>
        <p:nvSpPr>
          <p:cNvPr id="3" name="Ellipse 2">
            <a:extLst>
              <a:ext uri="{FF2B5EF4-FFF2-40B4-BE49-F238E27FC236}">
                <a16:creationId xmlns:a16="http://schemas.microsoft.com/office/drawing/2014/main" id="{056DE9A7-163D-ED72-D8CB-DED827E8CA43}"/>
              </a:ext>
            </a:extLst>
          </p:cNvPr>
          <p:cNvSpPr/>
          <p:nvPr/>
        </p:nvSpPr>
        <p:spPr>
          <a:xfrm>
            <a:off x="4284922" y="2370778"/>
            <a:ext cx="2955851" cy="706964"/>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fr-FR" dirty="0"/>
              <a:t>107 participants (8,43%)</a:t>
            </a:r>
          </a:p>
        </p:txBody>
      </p:sp>
    </p:spTree>
    <p:extLst>
      <p:ext uri="{BB962C8B-B14F-4D97-AF65-F5344CB8AC3E}">
        <p14:creationId xmlns:p14="http://schemas.microsoft.com/office/powerpoint/2010/main" val="2115560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30A015-E2FD-5CC5-425B-E8AA9447265D}"/>
              </a:ext>
            </a:extLst>
          </p:cNvPr>
          <p:cNvSpPr>
            <a:spLocks noGrp="1"/>
          </p:cNvSpPr>
          <p:nvPr>
            <p:ph type="title"/>
          </p:nvPr>
        </p:nvSpPr>
        <p:spPr/>
        <p:txBody>
          <a:bodyPr/>
          <a:lstStyle/>
          <a:p>
            <a:r>
              <a:rPr lang="fr-FR" dirty="0"/>
              <a:t>Participation antérieure aux championnats</a:t>
            </a:r>
          </a:p>
        </p:txBody>
      </p:sp>
      <p:pic>
        <p:nvPicPr>
          <p:cNvPr id="4" name="Image 3">
            <a:extLst>
              <a:ext uri="{FF2B5EF4-FFF2-40B4-BE49-F238E27FC236}">
                <a16:creationId xmlns:a16="http://schemas.microsoft.com/office/drawing/2014/main" id="{F50043C4-71FB-6AFA-06F0-4BDD50C00549}"/>
              </a:ext>
            </a:extLst>
          </p:cNvPr>
          <p:cNvPicPr>
            <a:picLocks noChangeAspect="1"/>
          </p:cNvPicPr>
          <p:nvPr/>
        </p:nvPicPr>
        <p:blipFill>
          <a:blip r:embed="rId2"/>
          <a:stretch>
            <a:fillRect/>
          </a:stretch>
        </p:blipFill>
        <p:spPr>
          <a:xfrm>
            <a:off x="9082035" y="-127491"/>
            <a:ext cx="1382857" cy="1424763"/>
          </a:xfrm>
          <a:prstGeom prst="rect">
            <a:avLst/>
          </a:prstGeom>
        </p:spPr>
      </p:pic>
      <p:graphicFrame>
        <p:nvGraphicFramePr>
          <p:cNvPr id="6" name="Graphique 5">
            <a:extLst>
              <a:ext uri="{FF2B5EF4-FFF2-40B4-BE49-F238E27FC236}">
                <a16:creationId xmlns:a16="http://schemas.microsoft.com/office/drawing/2014/main" id="{856F270A-CD0F-A094-F462-5BE4C48A675B}"/>
              </a:ext>
            </a:extLst>
          </p:cNvPr>
          <p:cNvGraphicFramePr>
            <a:graphicFrameLocks/>
          </p:cNvGraphicFramePr>
          <p:nvPr>
            <p:extLst>
              <p:ext uri="{D42A27DB-BD31-4B8C-83A1-F6EECF244321}">
                <p14:modId xmlns:p14="http://schemas.microsoft.com/office/powerpoint/2010/main" val="268621921"/>
              </p:ext>
            </p:extLst>
          </p:nvPr>
        </p:nvGraphicFramePr>
        <p:xfrm>
          <a:off x="0" y="2664832"/>
          <a:ext cx="5720316" cy="342762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Graphique 7">
            <a:extLst>
              <a:ext uri="{FF2B5EF4-FFF2-40B4-BE49-F238E27FC236}">
                <a16:creationId xmlns:a16="http://schemas.microsoft.com/office/drawing/2014/main" id="{8BFD7739-2778-6A55-6BD6-EC7CE523D5CC}"/>
              </a:ext>
            </a:extLst>
          </p:cNvPr>
          <p:cNvGraphicFramePr>
            <a:graphicFrameLocks/>
          </p:cNvGraphicFramePr>
          <p:nvPr>
            <p:extLst>
              <p:ext uri="{D42A27DB-BD31-4B8C-83A1-F6EECF244321}">
                <p14:modId xmlns:p14="http://schemas.microsoft.com/office/powerpoint/2010/main" val="359896721"/>
              </p:ext>
            </p:extLst>
          </p:nvPr>
        </p:nvGraphicFramePr>
        <p:xfrm>
          <a:off x="5199321" y="2664832"/>
          <a:ext cx="5578283" cy="330347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90565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B6BC4F-B92A-BE5D-A68C-16E5B26ADB77}"/>
              </a:ext>
            </a:extLst>
          </p:cNvPr>
          <p:cNvSpPr>
            <a:spLocks noGrp="1"/>
          </p:cNvSpPr>
          <p:nvPr>
            <p:ph type="title"/>
          </p:nvPr>
        </p:nvSpPr>
        <p:spPr/>
        <p:txBody>
          <a:bodyPr/>
          <a:lstStyle/>
          <a:p>
            <a:r>
              <a:rPr lang="fr-FR" dirty="0"/>
              <a:t>Pour les participants: Qualité des installations</a:t>
            </a:r>
          </a:p>
        </p:txBody>
      </p:sp>
      <p:pic>
        <p:nvPicPr>
          <p:cNvPr id="4" name="Image 3">
            <a:extLst>
              <a:ext uri="{FF2B5EF4-FFF2-40B4-BE49-F238E27FC236}">
                <a16:creationId xmlns:a16="http://schemas.microsoft.com/office/drawing/2014/main" id="{40DB221D-C871-55F1-B4A7-F8724C5CEA31}"/>
              </a:ext>
            </a:extLst>
          </p:cNvPr>
          <p:cNvPicPr>
            <a:picLocks noChangeAspect="1"/>
          </p:cNvPicPr>
          <p:nvPr/>
        </p:nvPicPr>
        <p:blipFill>
          <a:blip r:embed="rId2"/>
          <a:stretch>
            <a:fillRect/>
          </a:stretch>
        </p:blipFill>
        <p:spPr>
          <a:xfrm>
            <a:off x="9082035" y="-127491"/>
            <a:ext cx="1382857" cy="1424763"/>
          </a:xfrm>
          <a:prstGeom prst="rect">
            <a:avLst/>
          </a:prstGeom>
        </p:spPr>
      </p:pic>
      <mc:AlternateContent xmlns:mc="http://schemas.openxmlformats.org/markup-compatibility/2006" xmlns:cx2="http://schemas.microsoft.com/office/drawing/2015/10/21/chartex">
        <mc:Choice Requires="cx2">
          <p:graphicFrame>
            <p:nvGraphicFramePr>
              <p:cNvPr id="5" name="Graphique 4">
                <a:extLst>
                  <a:ext uri="{FF2B5EF4-FFF2-40B4-BE49-F238E27FC236}">
                    <a16:creationId xmlns:a16="http://schemas.microsoft.com/office/drawing/2014/main" id="{188F4565-AC14-EF56-30DF-B30BCD3D0273}"/>
                  </a:ext>
                </a:extLst>
              </p:cNvPr>
              <p:cNvGraphicFramePr/>
              <p:nvPr>
                <p:extLst>
                  <p:ext uri="{D42A27DB-BD31-4B8C-83A1-F6EECF244321}">
                    <p14:modId xmlns:p14="http://schemas.microsoft.com/office/powerpoint/2010/main" val="242192979"/>
                  </p:ext>
                </p:extLst>
              </p:nvPr>
            </p:nvGraphicFramePr>
            <p:xfrm>
              <a:off x="1600258" y="2503968"/>
              <a:ext cx="7481777" cy="4109484"/>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5" name="Graphique 4">
                <a:extLst>
                  <a:ext uri="{FF2B5EF4-FFF2-40B4-BE49-F238E27FC236}">
                    <a16:creationId xmlns:a16="http://schemas.microsoft.com/office/drawing/2014/main" id="{188F4565-AC14-EF56-30DF-B30BCD3D0273}"/>
                  </a:ext>
                </a:extLst>
              </p:cNvPr>
              <p:cNvPicPr>
                <a:picLocks noGrp="1" noRot="1" noChangeAspect="1" noMove="1" noResize="1" noEditPoints="1" noAdjustHandles="1" noChangeArrowheads="1" noChangeShapeType="1"/>
              </p:cNvPicPr>
              <p:nvPr/>
            </p:nvPicPr>
            <p:blipFill>
              <a:blip r:embed="rId4"/>
              <a:stretch>
                <a:fillRect/>
              </a:stretch>
            </p:blipFill>
            <p:spPr>
              <a:xfrm>
                <a:off x="1600258" y="2503968"/>
                <a:ext cx="7481777" cy="4109484"/>
              </a:xfrm>
              <a:prstGeom prst="rect">
                <a:avLst/>
              </a:prstGeom>
            </p:spPr>
          </p:pic>
        </mc:Fallback>
      </mc:AlternateContent>
      <p:sp>
        <p:nvSpPr>
          <p:cNvPr id="6" name="ZoneTexte 5">
            <a:extLst>
              <a:ext uri="{FF2B5EF4-FFF2-40B4-BE49-F238E27FC236}">
                <a16:creationId xmlns:a16="http://schemas.microsoft.com/office/drawing/2014/main" id="{15E4CD31-D115-B8CA-2BC2-6EE4A1D41D94}"/>
              </a:ext>
            </a:extLst>
          </p:cNvPr>
          <p:cNvSpPr txBox="1"/>
          <p:nvPr/>
        </p:nvSpPr>
        <p:spPr>
          <a:xfrm>
            <a:off x="6475228" y="2777852"/>
            <a:ext cx="903767" cy="369332"/>
          </a:xfrm>
          <a:prstGeom prst="rect">
            <a:avLst/>
          </a:prstGeom>
          <a:noFill/>
        </p:spPr>
        <p:txBody>
          <a:bodyPr wrap="square" rtlCol="0">
            <a:spAutoFit/>
          </a:bodyPr>
          <a:lstStyle/>
          <a:p>
            <a:r>
              <a:rPr lang="fr-FR" sz="1400" dirty="0"/>
              <a:t>2,94</a:t>
            </a:r>
            <a:r>
              <a:rPr lang="fr-FR" dirty="0"/>
              <a:t>%</a:t>
            </a:r>
          </a:p>
        </p:txBody>
      </p:sp>
      <p:sp>
        <p:nvSpPr>
          <p:cNvPr id="7" name="ZoneTexte 6">
            <a:extLst>
              <a:ext uri="{FF2B5EF4-FFF2-40B4-BE49-F238E27FC236}">
                <a16:creationId xmlns:a16="http://schemas.microsoft.com/office/drawing/2014/main" id="{B321CB94-3032-9F1C-7810-BEFA9A58184E}"/>
              </a:ext>
            </a:extLst>
          </p:cNvPr>
          <p:cNvSpPr txBox="1"/>
          <p:nvPr/>
        </p:nvSpPr>
        <p:spPr>
          <a:xfrm>
            <a:off x="6595730" y="5971164"/>
            <a:ext cx="903767" cy="369332"/>
          </a:xfrm>
          <a:prstGeom prst="rect">
            <a:avLst/>
          </a:prstGeom>
          <a:noFill/>
        </p:spPr>
        <p:txBody>
          <a:bodyPr wrap="square" rtlCol="0">
            <a:spAutoFit/>
          </a:bodyPr>
          <a:lstStyle/>
          <a:p>
            <a:r>
              <a:rPr lang="fr-FR" sz="1400" dirty="0"/>
              <a:t>2,94</a:t>
            </a:r>
            <a:r>
              <a:rPr lang="fr-FR" dirty="0"/>
              <a:t>%</a:t>
            </a:r>
          </a:p>
        </p:txBody>
      </p:sp>
    </p:spTree>
    <p:extLst>
      <p:ext uri="{BB962C8B-B14F-4D97-AF65-F5344CB8AC3E}">
        <p14:creationId xmlns:p14="http://schemas.microsoft.com/office/powerpoint/2010/main" val="1419501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E03602-9464-2ED7-6C4A-B3045B768590}"/>
              </a:ext>
            </a:extLst>
          </p:cNvPr>
          <p:cNvSpPr>
            <a:spLocks noGrp="1"/>
          </p:cNvSpPr>
          <p:nvPr>
            <p:ph type="title"/>
          </p:nvPr>
        </p:nvSpPr>
        <p:spPr/>
        <p:txBody>
          <a:bodyPr/>
          <a:lstStyle/>
          <a:p>
            <a:r>
              <a:rPr lang="fr-FR" dirty="0"/>
              <a:t>Organisation pratique</a:t>
            </a:r>
          </a:p>
        </p:txBody>
      </p:sp>
      <p:pic>
        <p:nvPicPr>
          <p:cNvPr id="4" name="Image 3">
            <a:extLst>
              <a:ext uri="{FF2B5EF4-FFF2-40B4-BE49-F238E27FC236}">
                <a16:creationId xmlns:a16="http://schemas.microsoft.com/office/drawing/2014/main" id="{BE91237E-8BB4-1776-C266-C60222F5C5B8}"/>
              </a:ext>
            </a:extLst>
          </p:cNvPr>
          <p:cNvPicPr>
            <a:picLocks noChangeAspect="1"/>
          </p:cNvPicPr>
          <p:nvPr/>
        </p:nvPicPr>
        <p:blipFill>
          <a:blip r:embed="rId2"/>
          <a:stretch>
            <a:fillRect/>
          </a:stretch>
        </p:blipFill>
        <p:spPr>
          <a:xfrm>
            <a:off x="9113932" y="-97613"/>
            <a:ext cx="1382857" cy="1424763"/>
          </a:xfrm>
          <a:prstGeom prst="rect">
            <a:avLst/>
          </a:prstGeom>
        </p:spPr>
      </p:pic>
      <mc:AlternateContent xmlns:mc="http://schemas.openxmlformats.org/markup-compatibility/2006" xmlns:cx2="http://schemas.microsoft.com/office/drawing/2015/10/21/chartex">
        <mc:Choice Requires="cx2">
          <p:graphicFrame>
            <p:nvGraphicFramePr>
              <p:cNvPr id="5" name="Graphique 4">
                <a:extLst>
                  <a:ext uri="{FF2B5EF4-FFF2-40B4-BE49-F238E27FC236}">
                    <a16:creationId xmlns:a16="http://schemas.microsoft.com/office/drawing/2014/main" id="{72D4F6A3-EF60-3DD1-31DF-E8AC7F7970BD}"/>
                  </a:ext>
                </a:extLst>
              </p:cNvPr>
              <p:cNvGraphicFramePr/>
              <p:nvPr>
                <p:extLst>
                  <p:ext uri="{D42A27DB-BD31-4B8C-83A1-F6EECF244321}">
                    <p14:modId xmlns:p14="http://schemas.microsoft.com/office/powerpoint/2010/main" val="866951813"/>
                  </p:ext>
                </p:extLst>
              </p:nvPr>
            </p:nvGraphicFramePr>
            <p:xfrm>
              <a:off x="2427142" y="2642191"/>
              <a:ext cx="6918251" cy="4215809"/>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5" name="Graphique 4">
                <a:extLst>
                  <a:ext uri="{FF2B5EF4-FFF2-40B4-BE49-F238E27FC236}">
                    <a16:creationId xmlns:a16="http://schemas.microsoft.com/office/drawing/2014/main" id="{72D4F6A3-EF60-3DD1-31DF-E8AC7F7970BD}"/>
                  </a:ext>
                </a:extLst>
              </p:cNvPr>
              <p:cNvPicPr>
                <a:picLocks noGrp="1" noRot="1" noChangeAspect="1" noMove="1" noResize="1" noEditPoints="1" noAdjustHandles="1" noChangeArrowheads="1" noChangeShapeType="1"/>
              </p:cNvPicPr>
              <p:nvPr/>
            </p:nvPicPr>
            <p:blipFill>
              <a:blip r:embed="rId4"/>
              <a:stretch>
                <a:fillRect/>
              </a:stretch>
            </p:blipFill>
            <p:spPr>
              <a:xfrm>
                <a:off x="2427142" y="2642191"/>
                <a:ext cx="6918251" cy="4215809"/>
              </a:xfrm>
              <a:prstGeom prst="rect">
                <a:avLst/>
              </a:prstGeom>
            </p:spPr>
          </p:pic>
        </mc:Fallback>
      </mc:AlternateContent>
      <p:sp>
        <p:nvSpPr>
          <p:cNvPr id="6" name="ZoneTexte 5">
            <a:extLst>
              <a:ext uri="{FF2B5EF4-FFF2-40B4-BE49-F238E27FC236}">
                <a16:creationId xmlns:a16="http://schemas.microsoft.com/office/drawing/2014/main" id="{2AF46FF1-5D82-2EA0-7FB0-C51F3D5B5266}"/>
              </a:ext>
            </a:extLst>
          </p:cNvPr>
          <p:cNvSpPr txBox="1"/>
          <p:nvPr/>
        </p:nvSpPr>
        <p:spPr>
          <a:xfrm>
            <a:off x="6985591" y="2884178"/>
            <a:ext cx="903767" cy="369332"/>
          </a:xfrm>
          <a:prstGeom prst="rect">
            <a:avLst/>
          </a:prstGeom>
          <a:noFill/>
        </p:spPr>
        <p:txBody>
          <a:bodyPr wrap="square" rtlCol="0">
            <a:spAutoFit/>
          </a:bodyPr>
          <a:lstStyle/>
          <a:p>
            <a:r>
              <a:rPr lang="fr-FR" sz="1400" dirty="0"/>
              <a:t>2,94</a:t>
            </a:r>
            <a:r>
              <a:rPr lang="fr-FR" dirty="0"/>
              <a:t>%</a:t>
            </a:r>
          </a:p>
        </p:txBody>
      </p:sp>
    </p:spTree>
    <p:extLst>
      <p:ext uri="{BB962C8B-B14F-4D97-AF65-F5344CB8AC3E}">
        <p14:creationId xmlns:p14="http://schemas.microsoft.com/office/powerpoint/2010/main" val="11766921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le d’ions">
  <a:themeElements>
    <a:clrScheme name="Salle d’ions">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Salle d’ions">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lle d’ions">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Ion Boardroom</Template>
  <TotalTime>241</TotalTime>
  <Words>557</Words>
  <Application>Microsoft Office PowerPoint</Application>
  <PresentationFormat>Grand écran</PresentationFormat>
  <Paragraphs>77</Paragraphs>
  <Slides>21</Slides>
  <Notes>4</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21</vt:i4>
      </vt:variant>
    </vt:vector>
  </HeadingPairs>
  <TitlesOfParts>
    <vt:vector size="26" baseType="lpstr">
      <vt:lpstr>Arial</vt:lpstr>
      <vt:lpstr>Calibri</vt:lpstr>
      <vt:lpstr>Century Gothic</vt:lpstr>
      <vt:lpstr>Wingdings 3</vt:lpstr>
      <vt:lpstr>Salle d’ions</vt:lpstr>
      <vt:lpstr>Sondage participation championnats provinciaux - FSTFB</vt:lpstr>
      <vt:lpstr>Evolution de la participation dans le temps - Contexte</vt:lpstr>
      <vt:lpstr>Evolution de la participation dans le temps</vt:lpstr>
      <vt:lpstr>Evolution de la participation dans le temps</vt:lpstr>
      <vt:lpstr>Evolution de la participation dans le temps</vt:lpstr>
      <vt:lpstr>Sondage 2024 Informations générales</vt:lpstr>
      <vt:lpstr>Participation antérieure aux championnats</vt:lpstr>
      <vt:lpstr>Pour les participants: Qualité des installations</vt:lpstr>
      <vt:lpstr>Organisation pratique</vt:lpstr>
      <vt:lpstr>Horaires</vt:lpstr>
      <vt:lpstr>Facilités d’accès</vt:lpstr>
      <vt:lpstr>Arbitrage</vt:lpstr>
      <vt:lpstr>Organisation générale</vt:lpstr>
      <vt:lpstr>Motivation des tireurs</vt:lpstr>
      <vt:lpstr>Quels aspects des rencontres officielles trouvez-vous les plus intéressants ou gratifiants ?</vt:lpstr>
      <vt:lpstr>Réception des informations officielles</vt:lpstr>
      <vt:lpstr>Non-participants – Facteur principal</vt:lpstr>
      <vt:lpstr>Résumé des commentaires</vt:lpstr>
      <vt:lpstr>Actions suggérées</vt:lpstr>
      <vt:lpstr>Actions suggérées</vt:lpstr>
      <vt:lpstr>Actions suggérées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Sondage participation championnats provinciaux</dc:title>
  <dc:creator>Fabien Cheslet</dc:creator>
  <cp:lastModifiedBy>Fabien Cheslet</cp:lastModifiedBy>
  <cp:revision>23</cp:revision>
  <dcterms:created xsi:type="dcterms:W3CDTF">2024-05-18T17:11:41Z</dcterms:created>
  <dcterms:modified xsi:type="dcterms:W3CDTF">2024-06-16T06:38:29Z</dcterms:modified>
</cp:coreProperties>
</file>